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5"/>
  </p:handoutMasterIdLst>
  <p:sldIdLst>
    <p:sldId id="256" r:id="rId2"/>
    <p:sldId id="260" r:id="rId3"/>
  </p:sldIdLst>
  <p:sldSz cx="7559675" cy="10691813"/>
  <p:notesSz cx="6797675" cy="9926638"/>
  <p:custDataLst>
    <p:tags r:id="rId6"/>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50" userDrawn="1">
          <p15:clr>
            <a:srgbClr val="A4A3A4"/>
          </p15:clr>
        </p15:guide>
        <p15:guide id="2" pos="2373"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4040"/>
    <a:srgbClr val="ED5550"/>
    <a:srgbClr val="ECECEC"/>
    <a:srgbClr val="BE19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75"/>
    <p:restoredTop sz="96197"/>
  </p:normalViewPr>
  <p:slideViewPr>
    <p:cSldViewPr showGuides="1">
      <p:cViewPr>
        <p:scale>
          <a:sx n="150" d="100"/>
          <a:sy n="150" d="100"/>
        </p:scale>
        <p:origin x="86" y="-6538"/>
      </p:cViewPr>
      <p:guideLst>
        <p:guide orient="horz" pos="3350"/>
        <p:guide pos="2373"/>
      </p:guideLst>
    </p:cSldViewPr>
  </p:slideViewPr>
  <p:notesTextViewPr>
    <p:cViewPr>
      <p:scale>
        <a:sx n="100" d="100"/>
        <a:sy n="100" d="100"/>
      </p:scale>
      <p:origin x="0" y="0"/>
    </p:cViewPr>
  </p:notesTextViewPr>
  <p:notesViewPr>
    <p:cSldViewPr>
      <p:cViewPr varScale="1">
        <p:scale>
          <a:sx n="47" d="100"/>
          <a:sy n="47" d="100"/>
        </p:scale>
        <p:origin x="2851" y="7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gs" Target="tags/tag1.xml"/><Relationship Id="rId5" Type="http://schemas.openxmlformats.org/officeDocument/2006/relationships/handoutMaster" Target="handoutMasters/handoutMaster1.xml"/><Relationship Id="rId10" Type="http://schemas.openxmlformats.org/officeDocument/2006/relationships/tableStyles" Target="tableStyles.xml"/><Relationship Id="rId4" Type="http://schemas.openxmlformats.org/officeDocument/2006/relationships/notesMaster" Target="notesMasters/notesMaster1.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ACC1FB39-417C-4BA6-95A8-DEBD07AA5017}" type="datetimeFigureOut">
              <a:rPr lang="zh-CN" altLang="en-US" smtClean="0"/>
              <a:t>2023/3/3</a:t>
            </a:fld>
            <a:endParaRPr lang="zh-CN" altLang="en-US"/>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zh-CN" altLang="en-US"/>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5CD8EBCF-EA96-4093-958A-A3A1787769AF}"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5659" cy="49804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50443" y="0"/>
            <a:ext cx="2945659" cy="498040"/>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2023/3/3</a:t>
            </a:fld>
            <a:endParaRPr lang="zh-CN" altLang="en-US"/>
          </a:p>
        </p:txBody>
      </p:sp>
      <p:sp>
        <p:nvSpPr>
          <p:cNvPr id="4" name="幻灯片图像占位符 3"/>
          <p:cNvSpPr>
            <a:spLocks noGrp="1" noRot="1" noChangeAspect="1"/>
          </p:cNvSpPr>
          <p:nvPr>
            <p:ph type="sldImg" idx="2"/>
          </p:nvPr>
        </p:nvSpPr>
        <p:spPr>
          <a:xfrm>
            <a:off x="2216150" y="1241425"/>
            <a:ext cx="2365375" cy="334962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79768" y="4777042"/>
            <a:ext cx="5438140" cy="3908489"/>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428281"/>
            <a:ext cx="2945659" cy="498039"/>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0443" y="9428281"/>
            <a:ext cx="2945659" cy="498039"/>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95680" rtl="0" eaLnBrk="1" latinLnBrk="0" hangingPunct="1">
      <a:defRPr sz="1305" kern="1200">
        <a:solidFill>
          <a:schemeClr val="tx1"/>
        </a:solidFill>
        <a:latin typeface="+mn-lt"/>
        <a:ea typeface="+mn-ea"/>
        <a:cs typeface="+mn-cs"/>
      </a:defRPr>
    </a:lvl1pPr>
    <a:lvl2pPr marL="497840" algn="l" defTabSz="995680" rtl="0" eaLnBrk="1" latinLnBrk="0" hangingPunct="1">
      <a:defRPr sz="1305" kern="1200">
        <a:solidFill>
          <a:schemeClr val="tx1"/>
        </a:solidFill>
        <a:latin typeface="+mn-lt"/>
        <a:ea typeface="+mn-ea"/>
        <a:cs typeface="+mn-cs"/>
      </a:defRPr>
    </a:lvl2pPr>
    <a:lvl3pPr marL="995680" algn="l" defTabSz="995680" rtl="0" eaLnBrk="1" latinLnBrk="0" hangingPunct="1">
      <a:defRPr sz="1305" kern="1200">
        <a:solidFill>
          <a:schemeClr val="tx1"/>
        </a:solidFill>
        <a:latin typeface="+mn-lt"/>
        <a:ea typeface="+mn-ea"/>
        <a:cs typeface="+mn-cs"/>
      </a:defRPr>
    </a:lvl3pPr>
    <a:lvl4pPr marL="1492885" algn="l" defTabSz="995680" rtl="0" eaLnBrk="1" latinLnBrk="0" hangingPunct="1">
      <a:defRPr sz="1305" kern="1200">
        <a:solidFill>
          <a:schemeClr val="tx1"/>
        </a:solidFill>
        <a:latin typeface="+mn-lt"/>
        <a:ea typeface="+mn-ea"/>
        <a:cs typeface="+mn-cs"/>
      </a:defRPr>
    </a:lvl4pPr>
    <a:lvl5pPr marL="1990725" algn="l" defTabSz="995680" rtl="0" eaLnBrk="1" latinLnBrk="0" hangingPunct="1">
      <a:defRPr sz="1305" kern="1200">
        <a:solidFill>
          <a:schemeClr val="tx1"/>
        </a:solidFill>
        <a:latin typeface="+mn-lt"/>
        <a:ea typeface="+mn-ea"/>
        <a:cs typeface="+mn-cs"/>
      </a:defRPr>
    </a:lvl5pPr>
    <a:lvl6pPr marL="2488565" algn="l" defTabSz="995680" rtl="0" eaLnBrk="1" latinLnBrk="0" hangingPunct="1">
      <a:defRPr sz="1305" kern="1200">
        <a:solidFill>
          <a:schemeClr val="tx1"/>
        </a:solidFill>
        <a:latin typeface="+mn-lt"/>
        <a:ea typeface="+mn-ea"/>
        <a:cs typeface="+mn-cs"/>
      </a:defRPr>
    </a:lvl6pPr>
    <a:lvl7pPr marL="2986405" algn="l" defTabSz="995680" rtl="0" eaLnBrk="1" latinLnBrk="0" hangingPunct="1">
      <a:defRPr sz="1305" kern="1200">
        <a:solidFill>
          <a:schemeClr val="tx1"/>
        </a:solidFill>
        <a:latin typeface="+mn-lt"/>
        <a:ea typeface="+mn-ea"/>
        <a:cs typeface="+mn-cs"/>
      </a:defRPr>
    </a:lvl7pPr>
    <a:lvl8pPr marL="3484245" algn="l" defTabSz="995680" rtl="0" eaLnBrk="1" latinLnBrk="0" hangingPunct="1">
      <a:defRPr sz="1305" kern="1200">
        <a:solidFill>
          <a:schemeClr val="tx1"/>
        </a:solidFill>
        <a:latin typeface="+mn-lt"/>
        <a:ea typeface="+mn-ea"/>
        <a:cs typeface="+mn-cs"/>
      </a:defRPr>
    </a:lvl8pPr>
    <a:lvl9pPr marL="3981450" algn="l" defTabSz="995680" rtl="0" eaLnBrk="1" latinLnBrk="0" hangingPunct="1">
      <a:defRPr sz="1305"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16150" y="1241425"/>
            <a:ext cx="2365375" cy="3349625"/>
          </a:xfrm>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2216150" y="1241425"/>
            <a:ext cx="2365375" cy="3349625"/>
          </a:xfrm>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2</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zh-CN" altLang="en-US"/>
              <a:t>单击此处编辑母版标题样式</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5">
                <a:solidFill>
                  <a:schemeClr val="tx1"/>
                </a:solidFill>
              </a:defRPr>
            </a:lvl1pPr>
            <a:lvl2pPr marL="377825" indent="0">
              <a:buNone/>
              <a:defRPr sz="1655">
                <a:solidFill>
                  <a:schemeClr val="tx1">
                    <a:tint val="75000"/>
                  </a:schemeClr>
                </a:solidFill>
              </a:defRPr>
            </a:lvl2pPr>
            <a:lvl3pPr marL="755650" indent="0">
              <a:buNone/>
              <a:defRPr sz="1490">
                <a:solidFill>
                  <a:schemeClr val="tx1">
                    <a:tint val="75000"/>
                  </a:schemeClr>
                </a:solidFill>
              </a:defRPr>
            </a:lvl3pPr>
            <a:lvl4pPr marL="1134110" indent="0">
              <a:buNone/>
              <a:defRPr sz="1325">
                <a:solidFill>
                  <a:schemeClr val="tx1">
                    <a:tint val="75000"/>
                  </a:schemeClr>
                </a:solidFill>
              </a:defRPr>
            </a:lvl4pPr>
            <a:lvl5pPr marL="1511935" indent="0">
              <a:buNone/>
              <a:defRPr sz="1325">
                <a:solidFill>
                  <a:schemeClr val="tx1">
                    <a:tint val="75000"/>
                  </a:schemeClr>
                </a:solidFill>
              </a:defRPr>
            </a:lvl5pPr>
            <a:lvl6pPr marL="1889760" indent="0">
              <a:buNone/>
              <a:defRPr sz="1325">
                <a:solidFill>
                  <a:schemeClr val="tx1">
                    <a:tint val="75000"/>
                  </a:schemeClr>
                </a:solidFill>
              </a:defRPr>
            </a:lvl6pPr>
            <a:lvl7pPr marL="2267585" indent="0">
              <a:buNone/>
              <a:defRPr sz="1325">
                <a:solidFill>
                  <a:schemeClr val="tx1">
                    <a:tint val="75000"/>
                  </a:schemeClr>
                </a:solidFill>
              </a:defRPr>
            </a:lvl7pPr>
            <a:lvl8pPr marL="2646045" indent="0">
              <a:buNone/>
              <a:defRPr sz="1325">
                <a:solidFill>
                  <a:schemeClr val="tx1">
                    <a:tint val="75000"/>
                  </a:schemeClr>
                </a:solidFill>
              </a:defRPr>
            </a:lvl8pPr>
            <a:lvl9pPr marL="3023870" indent="0">
              <a:buNone/>
              <a:defRPr sz="1325">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530820CF-B880-4189-942D-D702A7CBA730}" type="datetimeFigureOut">
              <a:rPr lang="zh-CN" altLang="en-US" smtClean="0"/>
              <a:t>2023/3/3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pic>
        <p:nvPicPr>
          <p:cNvPr id="21" name="图片 20"/>
          <p:cNvPicPr/>
          <p:nvPr userDrawn="1"/>
        </p:nvPicPr>
        <p:blipFill>
          <a:blip r:embed="rId2">
            <a:extLst>
              <a:ext uri="{28A0092B-C50C-407E-A947-70E740481C1C}">
                <a14:useLocalDpi xmlns:a14="http://schemas.microsoft.com/office/drawing/2010/main" val="0"/>
              </a:ext>
            </a:extLst>
          </a:blip>
          <a:stretch>
            <a:fillRect/>
          </a:stretch>
        </p:blipFill>
        <p:spPr>
          <a:xfrm>
            <a:off x="2108194" y="13423"/>
            <a:ext cx="5233670" cy="3858895"/>
          </a:xfrm>
          <a:prstGeom prst="rect">
            <a:avLst/>
          </a:prstGeom>
        </p:spPr>
      </p:pic>
      <p:sp>
        <p:nvSpPr>
          <p:cNvPr id="11" name="Slide Number Placeholder 5"/>
          <p:cNvSpPr>
            <a:spLocks noGrp="1"/>
          </p:cNvSpPr>
          <p:nvPr>
            <p:ph type="sldNum" sz="quarter" idx="12"/>
          </p:nvPr>
        </p:nvSpPr>
        <p:spPr>
          <a:xfrm>
            <a:off x="6012084" y="9909729"/>
            <a:ext cx="1144145" cy="569240"/>
          </a:xfrm>
        </p:spPr>
        <p:txBody>
          <a:bodyPr/>
          <a:lstStyle/>
          <a:p>
            <a:fld id="{0C913308-F349-4B6D-A68A-DD1791B4A57B}" type="slidenum">
              <a:rPr lang="zh-CN" altLang="en-US" smtClean="0"/>
              <a:t>‹#›</a:t>
            </a:fld>
            <a:endParaRPr lang="zh-CN" altLang="en-US" dirty="0"/>
          </a:p>
        </p:txBody>
      </p:sp>
      <p:sp>
        <p:nvSpPr>
          <p:cNvPr id="13" name="矩形 25"/>
          <p:cNvSpPr/>
          <p:nvPr userDrawn="1"/>
        </p:nvSpPr>
        <p:spPr>
          <a:xfrm>
            <a:off x="765767" y="9882410"/>
            <a:ext cx="5894390" cy="574132"/>
          </a:xfrm>
          <a:prstGeom prst="rect">
            <a:avLst/>
          </a:prstGeom>
        </p:spPr>
        <p:txBody>
          <a:bodyPr wrap="square">
            <a:spAutoFit/>
          </a:bodyPr>
          <a:lstStyle/>
          <a:p>
            <a:pPr marL="0" marR="0" indent="0" algn="l" defTabSz="913765" rtl="0" eaLnBrk="1" fontAlgn="auto" latinLnBrk="0" hangingPunct="1">
              <a:lnSpc>
                <a:spcPts val="1260"/>
              </a:lnSpc>
              <a:spcBef>
                <a:spcPts val="0"/>
              </a:spcBef>
              <a:spcAft>
                <a:spcPts val="0"/>
              </a:spcAft>
              <a:buClrTx/>
              <a:buSzTx/>
              <a:buFontTx/>
              <a:buNone/>
              <a:defRPr/>
            </a:pPr>
            <a:r>
              <a:rPr lang="en-US" altLang="zh-CN" sz="800" b="0" dirty="0">
                <a:solidFill>
                  <a:schemeClr val="bg1">
                    <a:lumMod val="65000"/>
                  </a:schemeClr>
                </a:solidFill>
                <a:latin typeface="Arial" panose="020B0604020202020204" pitchFamily="34" charset="0"/>
                <a:cs typeface="Arial" panose="020B0604020202020204" pitchFamily="34" charset="0"/>
              </a:rPr>
              <a:t>Copyright © 2020 SIMCom Wireless </a:t>
            </a:r>
            <a:r>
              <a:rPr lang="en-US" altLang="zh-CN" sz="800" b="0" baseline="0" dirty="0">
                <a:solidFill>
                  <a:schemeClr val="bg1">
                    <a:lumMod val="65000"/>
                  </a:schemeClr>
                </a:solidFill>
                <a:latin typeface="Arial" panose="020B0604020202020204" pitchFamily="34" charset="0"/>
                <a:cs typeface="Arial" panose="020B0604020202020204" pitchFamily="34" charset="0"/>
              </a:rPr>
              <a:t> Solutions Limited </a:t>
            </a:r>
            <a:r>
              <a:rPr lang="en-US" altLang="zh-CN" sz="800" b="0" dirty="0">
                <a:solidFill>
                  <a:schemeClr val="bg1">
                    <a:lumMod val="65000"/>
                  </a:schemeClr>
                </a:solidFill>
                <a:latin typeface="Arial" panose="020B0604020202020204" pitchFamily="34" charset="0"/>
                <a:cs typeface="Arial" panose="020B0604020202020204" pitchFamily="34" charset="0"/>
              </a:rPr>
              <a:t>All Rights Reserved</a:t>
            </a:r>
            <a:endParaRPr lang="zh-CN" altLang="en-US" sz="800" b="0" dirty="0">
              <a:solidFill>
                <a:schemeClr val="bg1">
                  <a:lumMod val="65000"/>
                </a:schemeClr>
              </a:solidFill>
              <a:latin typeface="Arial" panose="020B0604020202020204" pitchFamily="34" charset="0"/>
              <a:cs typeface="Arial" panose="020B0604020202020204" pitchFamily="34" charset="0"/>
            </a:endParaRPr>
          </a:p>
          <a:p>
            <a:pPr>
              <a:lnSpc>
                <a:spcPts val="1260"/>
              </a:lnSpc>
            </a:pPr>
            <a:r>
              <a:rPr lang="en-US" altLang="zh-CN" sz="800" b="0" kern="1200" dirty="0">
                <a:solidFill>
                  <a:schemeClr val="bg1">
                    <a:lumMod val="65000"/>
                  </a:schemeClr>
                </a:solidFill>
                <a:effectLst/>
                <a:latin typeface="Arial" panose="020B0604020202020204" pitchFamily="34" charset="0"/>
                <a:ea typeface="+mn-ea"/>
                <a:cs typeface="Arial" panose="020B0604020202020204" pitchFamily="34" charset="0"/>
              </a:rPr>
              <a:t>SIMCom Headquarters Building, Building 3, No. 289 Linhong Road, Changning District, Shanghai P.R.</a:t>
            </a:r>
            <a:r>
              <a:rPr lang="zh-CN" altLang="en-US" sz="800" b="0" kern="1200" dirty="0">
                <a:solidFill>
                  <a:schemeClr val="bg1">
                    <a:lumMod val="65000"/>
                  </a:schemeClr>
                </a:solidFill>
                <a:effectLst/>
                <a:latin typeface="Arial" panose="020B0604020202020204" pitchFamily="34" charset="0"/>
                <a:ea typeface="+mn-ea"/>
                <a:cs typeface="Arial" panose="020B0604020202020204" pitchFamily="34" charset="0"/>
              </a:rPr>
              <a:t> </a:t>
            </a:r>
            <a:r>
              <a:rPr lang="en-US" altLang="zh-CN" sz="800" b="0" kern="1200" dirty="0">
                <a:solidFill>
                  <a:schemeClr val="bg1">
                    <a:lumMod val="65000"/>
                  </a:schemeClr>
                </a:solidFill>
                <a:effectLst/>
                <a:latin typeface="Arial" panose="020B0604020202020204" pitchFamily="34" charset="0"/>
                <a:ea typeface="+mn-ea"/>
                <a:cs typeface="Arial" panose="020B0604020202020204" pitchFamily="34" charset="0"/>
              </a:rPr>
              <a:t>China </a:t>
            </a:r>
          </a:p>
          <a:p>
            <a:pPr>
              <a:lnSpc>
                <a:spcPts val="1260"/>
              </a:lnSpc>
            </a:pPr>
            <a:r>
              <a:rPr lang="en-US" altLang="zh-CN" sz="800" b="0" kern="1200" dirty="0">
                <a:solidFill>
                  <a:schemeClr val="bg1">
                    <a:lumMod val="65000"/>
                  </a:schemeClr>
                </a:solidFill>
                <a:effectLst/>
                <a:latin typeface="Arial" panose="020B0604020202020204" pitchFamily="34" charset="0"/>
                <a:ea typeface="+mn-ea"/>
                <a:cs typeface="Arial" panose="020B0604020202020204" pitchFamily="34" charset="0"/>
              </a:rPr>
              <a:t>Tel: 86-21-31575100</a:t>
            </a:r>
            <a:r>
              <a:rPr lang="zh-CN" altLang="en-US" sz="800" b="0" kern="1200" dirty="0">
                <a:solidFill>
                  <a:schemeClr val="bg1">
                    <a:lumMod val="65000"/>
                  </a:schemeClr>
                </a:solidFill>
                <a:effectLst/>
                <a:latin typeface="Arial" panose="020B0604020202020204" pitchFamily="34" charset="0"/>
                <a:ea typeface="+mn-ea"/>
                <a:cs typeface="Arial" panose="020B0604020202020204" pitchFamily="34" charset="0"/>
              </a:rPr>
              <a:t>     </a:t>
            </a:r>
            <a:r>
              <a:rPr lang="en-US" altLang="zh-CN" sz="800" b="0" kern="1200" dirty="0">
                <a:solidFill>
                  <a:schemeClr val="bg1">
                    <a:lumMod val="65000"/>
                  </a:schemeClr>
                </a:solidFill>
                <a:effectLst/>
                <a:latin typeface="Arial" panose="020B0604020202020204" pitchFamily="34" charset="0"/>
                <a:ea typeface="+mn-ea"/>
                <a:cs typeface="Arial" panose="020B0604020202020204" pitchFamily="34" charset="0"/>
              </a:rPr>
              <a:t>Email:</a:t>
            </a:r>
            <a:r>
              <a:rPr lang="zh-CN" altLang="en-US" sz="800" b="0" kern="1200" dirty="0">
                <a:solidFill>
                  <a:schemeClr val="bg1">
                    <a:lumMod val="65000"/>
                  </a:schemeClr>
                </a:solidFill>
                <a:effectLst/>
                <a:latin typeface="Arial" panose="020B0604020202020204" pitchFamily="34" charset="0"/>
                <a:ea typeface="+mn-ea"/>
                <a:cs typeface="Arial" panose="020B0604020202020204" pitchFamily="34" charset="0"/>
              </a:rPr>
              <a:t> </a:t>
            </a:r>
            <a:r>
              <a:rPr lang="en-US" altLang="zh-CN" sz="800" b="0" kern="1200" dirty="0">
                <a:solidFill>
                  <a:schemeClr val="bg1">
                    <a:lumMod val="65000"/>
                  </a:schemeClr>
                </a:solidFill>
                <a:effectLst/>
                <a:latin typeface="Arial" panose="020B0604020202020204" pitchFamily="34" charset="0"/>
                <a:ea typeface="+mn-ea"/>
                <a:cs typeface="Arial" panose="020B0604020202020204" pitchFamily="34" charset="0"/>
              </a:rPr>
              <a:t>support@simcom.com</a:t>
            </a:r>
            <a:r>
              <a:rPr lang="zh-CN" altLang="en-US" sz="800" b="0" kern="1200" dirty="0">
                <a:solidFill>
                  <a:schemeClr val="bg1">
                    <a:lumMod val="65000"/>
                  </a:schemeClr>
                </a:solidFill>
                <a:effectLst/>
                <a:latin typeface="Arial" panose="020B0604020202020204" pitchFamily="34" charset="0"/>
                <a:ea typeface="+mn-ea"/>
                <a:cs typeface="Arial" panose="020B0604020202020204" pitchFamily="34" charset="0"/>
              </a:rPr>
              <a:t>     </a:t>
            </a:r>
            <a:r>
              <a:rPr lang="en-US" altLang="zh-CN" sz="800" b="0" kern="1200" dirty="0">
                <a:solidFill>
                  <a:schemeClr val="bg1">
                    <a:lumMod val="65000"/>
                  </a:schemeClr>
                </a:solidFill>
                <a:effectLst/>
                <a:latin typeface="Arial" panose="020B0604020202020204" pitchFamily="34" charset="0"/>
                <a:ea typeface="+mn-ea"/>
                <a:cs typeface="Arial" panose="020B0604020202020204" pitchFamily="34" charset="0"/>
              </a:rPr>
              <a:t>Web:</a:t>
            </a:r>
            <a:r>
              <a:rPr lang="zh-CN" altLang="en-US" sz="800" b="0" kern="1200" dirty="0">
                <a:solidFill>
                  <a:schemeClr val="bg1">
                    <a:lumMod val="65000"/>
                  </a:schemeClr>
                </a:solidFill>
                <a:effectLst/>
                <a:latin typeface="Arial" panose="020B0604020202020204" pitchFamily="34" charset="0"/>
                <a:ea typeface="+mn-ea"/>
                <a:cs typeface="Arial" panose="020B0604020202020204" pitchFamily="34" charset="0"/>
              </a:rPr>
              <a:t> </a:t>
            </a:r>
            <a:r>
              <a:rPr lang="en-US" altLang="zh-CN" sz="800" b="0" kern="1200" dirty="0">
                <a:solidFill>
                  <a:schemeClr val="bg1">
                    <a:lumMod val="65000"/>
                  </a:schemeClr>
                </a:solidFill>
                <a:effectLst/>
                <a:latin typeface="Arial" panose="020B0604020202020204" pitchFamily="34" charset="0"/>
                <a:ea typeface="+mn-ea"/>
                <a:cs typeface="Arial" panose="020B0604020202020204" pitchFamily="34" charset="0"/>
              </a:rPr>
              <a:t>www.simcom.com</a:t>
            </a:r>
            <a:endParaRPr lang="zh-CN" altLang="zh-CN" sz="800" b="0" kern="1200" dirty="0">
              <a:solidFill>
                <a:schemeClr val="bg1">
                  <a:lumMod val="65000"/>
                </a:schemeClr>
              </a:solidFill>
              <a:effectLst/>
              <a:latin typeface="Arial" panose="020B0604020202020204" pitchFamily="34" charset="0"/>
              <a:ea typeface="+mn-ea"/>
              <a:cs typeface="Arial" panose="020B0604020202020204" pitchFamily="34" charset="0"/>
            </a:endParaRPr>
          </a:p>
        </p:txBody>
      </p:sp>
      <p:sp>
        <p:nvSpPr>
          <p:cNvPr id="14" name="Rectangle 11"/>
          <p:cNvSpPr/>
          <p:nvPr userDrawn="1"/>
        </p:nvSpPr>
        <p:spPr>
          <a:xfrm rot="10800000" flipV="1">
            <a:off x="0" y="1391548"/>
            <a:ext cx="812800" cy="259451"/>
          </a:xfrm>
          <a:prstGeom prst="rect">
            <a:avLst/>
          </a:prstGeom>
          <a:solidFill>
            <a:srgbClr val="ED55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50"/>
          </a:p>
        </p:txBody>
      </p:sp>
      <p:pic>
        <p:nvPicPr>
          <p:cNvPr id="19" name="Picture 14" descr="SIMCom-LOGO-sunsea aiot-1"/>
          <p:cNvPicPr>
            <a:picLocks noChangeAspect="1" noChangeArrowheads="1"/>
          </p:cNvPicPr>
          <p:nvPr userDrawn="1"/>
        </p:nvPicPr>
        <p:blipFill>
          <a:blip r:embed="rId3" cstate="print"/>
          <a:srcRect/>
          <a:stretch>
            <a:fillRect/>
          </a:stretch>
        </p:blipFill>
        <p:spPr bwMode="auto">
          <a:xfrm>
            <a:off x="6204763" y="297360"/>
            <a:ext cx="901234" cy="800074"/>
          </a:xfrm>
          <a:prstGeom prst="rect">
            <a:avLst/>
          </a:prstGeom>
          <a:noFill/>
          <a:ln w="9525">
            <a:noFill/>
            <a:miter lim="800000"/>
            <a:headEnd/>
            <a:tailEnd/>
          </a:ln>
        </p:spPr>
      </p:pic>
      <p:pic>
        <p:nvPicPr>
          <p:cNvPr id="20" name="Picture 15"/>
          <p:cNvPicPr>
            <a:picLocks noChangeAspect="1"/>
          </p:cNvPicPr>
          <p:nvPr userDrawn="1"/>
        </p:nvPicPr>
        <p:blipFill rotWithShape="1">
          <a:blip r:embed="rId4" cstate="print">
            <a:alphaModFix amt="70000"/>
            <a:duotone>
              <a:prstClr val="black"/>
              <a:schemeClr val="accent2">
                <a:tint val="45000"/>
                <a:satMod val="400000"/>
              </a:schemeClr>
            </a:duotone>
            <a:extLst>
              <a:ext uri="{BEBA8EAE-BF5A-486C-A8C5-ECC9F3942E4B}">
                <a14:imgProps xmlns:a14="http://schemas.microsoft.com/office/drawing/2010/main">
                  <a14:imgLayer r:embed="rId5">
                    <a14:imgEffect>
                      <a14:brightnessContrast bright="40000"/>
                    </a14:imgEffect>
                  </a14:imgLayer>
                </a14:imgProps>
              </a:ext>
              <a:ext uri="{28A0092B-C50C-407E-A947-70E740481C1C}">
                <a14:useLocalDpi xmlns:a14="http://schemas.microsoft.com/office/drawing/2010/main" val="0"/>
              </a:ext>
            </a:extLst>
          </a:blip>
          <a:srcRect l="78779" t="50685" r="-4373" b="25785"/>
          <a:stretch>
            <a:fillRect/>
          </a:stretch>
        </p:blipFill>
        <p:spPr>
          <a:xfrm>
            <a:off x="5740569" y="601250"/>
            <a:ext cx="936104" cy="864096"/>
          </a:xfrm>
          <a:prstGeom prst="rect">
            <a:avLst/>
          </a:prstGeom>
        </p:spPr>
      </p:pic>
      <p:pic>
        <p:nvPicPr>
          <p:cNvPr id="22" name="图片 21"/>
          <p:cNvPicPr/>
          <p:nvPr userDrawn="1"/>
        </p:nvPicPr>
        <p:blipFill>
          <a:blip r:embed="rId2">
            <a:extLst>
              <a:ext uri="{28A0092B-C50C-407E-A947-70E740481C1C}">
                <a14:useLocalDpi xmlns:a14="http://schemas.microsoft.com/office/drawing/2010/main" val="0"/>
              </a:ext>
            </a:extLst>
          </a:blip>
          <a:stretch>
            <a:fillRect/>
          </a:stretch>
        </p:blipFill>
        <p:spPr>
          <a:xfrm rot="10800000">
            <a:off x="129580" y="8730281"/>
            <a:ext cx="2642145" cy="1948109"/>
          </a:xfrm>
          <a:prstGeom prst="rect">
            <a:avLst/>
          </a:prstGeom>
        </p:spPr>
      </p:pic>
      <p:pic>
        <p:nvPicPr>
          <p:cNvPr id="25" name="图片 24"/>
          <p:cNvPicPr/>
          <p:nvPr userDrawn="1"/>
        </p:nvPicPr>
        <p:blipFill rotWithShape="1">
          <a:blip r:embed="rId2">
            <a:alphaModFix amt="50000"/>
            <a:extLst>
              <a:ext uri="{28A0092B-C50C-407E-A947-70E740481C1C}">
                <a14:useLocalDpi xmlns:a14="http://schemas.microsoft.com/office/drawing/2010/main" val="0"/>
              </a:ext>
            </a:extLst>
          </a:blip>
          <a:srcRect l="77686" t="56614" r="615" b="33849"/>
          <a:stretch>
            <a:fillRect/>
          </a:stretch>
        </p:blipFill>
        <p:spPr>
          <a:xfrm>
            <a:off x="6183510" y="1465346"/>
            <a:ext cx="1135613" cy="368026"/>
          </a:xfrm>
          <a:prstGeom prst="rect">
            <a:avLst/>
          </a:prstGeom>
        </p:spPr>
      </p:pic>
      <p:pic>
        <p:nvPicPr>
          <p:cNvPr id="26" name="图片 25"/>
          <p:cNvPicPr/>
          <p:nvPr userDrawn="1"/>
        </p:nvPicPr>
        <p:blipFill rotWithShape="1">
          <a:blip r:embed="rId2">
            <a:alphaModFix amt="70000"/>
            <a:extLst>
              <a:ext uri="{28A0092B-C50C-407E-A947-70E740481C1C}">
                <a14:useLocalDpi xmlns:a14="http://schemas.microsoft.com/office/drawing/2010/main" val="0"/>
              </a:ext>
            </a:extLst>
          </a:blip>
          <a:srcRect l="90921" t="60437" r="615" b="33849"/>
          <a:stretch>
            <a:fillRect/>
          </a:stretch>
        </p:blipFill>
        <p:spPr>
          <a:xfrm>
            <a:off x="6876181" y="1313458"/>
            <a:ext cx="442942" cy="220514"/>
          </a:xfrm>
          <a:prstGeom prst="rect">
            <a:avLst/>
          </a:prstGeom>
        </p:spPr>
      </p:pic>
      <p:grpSp>
        <p:nvGrpSpPr>
          <p:cNvPr id="77" name="组合 76"/>
          <p:cNvGrpSpPr/>
          <p:nvPr userDrawn="1"/>
        </p:nvGrpSpPr>
        <p:grpSpPr>
          <a:xfrm>
            <a:off x="2708116" y="5614332"/>
            <a:ext cx="696776" cy="696776"/>
            <a:chOff x="592748" y="4824027"/>
            <a:chExt cx="684964" cy="684964"/>
          </a:xfrm>
        </p:grpSpPr>
        <p:sp>
          <p:nvSpPr>
            <p:cNvPr id="78" name="Oval 33"/>
            <p:cNvSpPr/>
            <p:nvPr/>
          </p:nvSpPr>
          <p:spPr>
            <a:xfrm>
              <a:off x="636292" y="4868770"/>
              <a:ext cx="602021" cy="602021"/>
            </a:xfrm>
            <a:prstGeom prst="ellipse">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b="1" dirty="0">
                <a:solidFill>
                  <a:schemeClr val="tx1">
                    <a:lumMod val="65000"/>
                    <a:lumOff val="35000"/>
                  </a:schemeClr>
                </a:solidFill>
                <a:latin typeface="+mj-lt"/>
              </a:endParaRPr>
            </a:p>
          </p:txBody>
        </p:sp>
        <p:sp>
          <p:nvSpPr>
            <p:cNvPr id="79" name="Oval 33"/>
            <p:cNvSpPr/>
            <p:nvPr/>
          </p:nvSpPr>
          <p:spPr>
            <a:xfrm>
              <a:off x="592748" y="4824027"/>
              <a:ext cx="684964" cy="684964"/>
            </a:xfrm>
            <a:prstGeom prst="ellipse">
              <a:avLst/>
            </a:prstGeom>
            <a:noFill/>
            <a:ln w="3175">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b="1" dirty="0">
                <a:solidFill>
                  <a:schemeClr val="tx1">
                    <a:lumMod val="65000"/>
                    <a:lumOff val="35000"/>
                  </a:schemeClr>
                </a:solidFill>
                <a:latin typeface="+mj-lt"/>
              </a:endParaRPr>
            </a:p>
          </p:txBody>
        </p:sp>
      </p:grpSp>
      <p:grpSp>
        <p:nvGrpSpPr>
          <p:cNvPr id="80" name="组合 79"/>
          <p:cNvGrpSpPr/>
          <p:nvPr userDrawn="1"/>
        </p:nvGrpSpPr>
        <p:grpSpPr>
          <a:xfrm>
            <a:off x="1785312" y="5614332"/>
            <a:ext cx="696776" cy="696776"/>
            <a:chOff x="592748" y="4824027"/>
            <a:chExt cx="684964" cy="684964"/>
          </a:xfrm>
        </p:grpSpPr>
        <p:sp>
          <p:nvSpPr>
            <p:cNvPr id="81" name="Oval 33"/>
            <p:cNvSpPr/>
            <p:nvPr/>
          </p:nvSpPr>
          <p:spPr>
            <a:xfrm>
              <a:off x="636293" y="4868771"/>
              <a:ext cx="602020" cy="602020"/>
            </a:xfrm>
            <a:prstGeom prst="ellipse">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b="1" dirty="0">
                <a:solidFill>
                  <a:schemeClr val="tx1">
                    <a:lumMod val="65000"/>
                    <a:lumOff val="35000"/>
                  </a:schemeClr>
                </a:solidFill>
                <a:latin typeface="+mj-lt"/>
              </a:endParaRPr>
            </a:p>
          </p:txBody>
        </p:sp>
        <p:sp>
          <p:nvSpPr>
            <p:cNvPr id="82" name="Oval 33"/>
            <p:cNvSpPr/>
            <p:nvPr/>
          </p:nvSpPr>
          <p:spPr>
            <a:xfrm>
              <a:off x="592748" y="4824027"/>
              <a:ext cx="684964" cy="684964"/>
            </a:xfrm>
            <a:prstGeom prst="ellipse">
              <a:avLst/>
            </a:prstGeom>
            <a:noFill/>
            <a:ln w="3175">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b="1" dirty="0">
                <a:solidFill>
                  <a:schemeClr val="tx1">
                    <a:lumMod val="65000"/>
                    <a:lumOff val="35000"/>
                  </a:schemeClr>
                </a:solidFill>
                <a:latin typeface="+mj-lt"/>
              </a:endParaRPr>
            </a:p>
          </p:txBody>
        </p:sp>
      </p:grpSp>
      <p:grpSp>
        <p:nvGrpSpPr>
          <p:cNvPr id="83" name="组合 82"/>
          <p:cNvGrpSpPr/>
          <p:nvPr userDrawn="1"/>
        </p:nvGrpSpPr>
        <p:grpSpPr>
          <a:xfrm>
            <a:off x="883755" y="5614332"/>
            <a:ext cx="696776" cy="696776"/>
            <a:chOff x="592748" y="4824027"/>
            <a:chExt cx="684964" cy="684964"/>
          </a:xfrm>
        </p:grpSpPr>
        <p:sp>
          <p:nvSpPr>
            <p:cNvPr id="84" name="Oval 33"/>
            <p:cNvSpPr/>
            <p:nvPr/>
          </p:nvSpPr>
          <p:spPr>
            <a:xfrm>
              <a:off x="636293" y="4868771"/>
              <a:ext cx="602020" cy="602020"/>
            </a:xfrm>
            <a:prstGeom prst="ellipse">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b="1" dirty="0">
                <a:solidFill>
                  <a:schemeClr val="tx1">
                    <a:lumMod val="65000"/>
                    <a:lumOff val="35000"/>
                  </a:schemeClr>
                </a:solidFill>
                <a:latin typeface="+mj-lt"/>
              </a:endParaRPr>
            </a:p>
          </p:txBody>
        </p:sp>
        <p:sp>
          <p:nvSpPr>
            <p:cNvPr id="85" name="Oval 33"/>
            <p:cNvSpPr/>
            <p:nvPr/>
          </p:nvSpPr>
          <p:spPr>
            <a:xfrm>
              <a:off x="592748" y="4824027"/>
              <a:ext cx="684964" cy="684964"/>
            </a:xfrm>
            <a:prstGeom prst="ellipse">
              <a:avLst/>
            </a:prstGeom>
            <a:noFill/>
            <a:ln w="3175">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b="1" dirty="0">
                <a:solidFill>
                  <a:schemeClr val="tx1">
                    <a:lumMod val="65000"/>
                    <a:lumOff val="35000"/>
                  </a:schemeClr>
                </a:solidFill>
                <a:latin typeface="+mj-lt"/>
              </a:endParaRPr>
            </a:p>
          </p:txBody>
        </p:sp>
      </p:grpSp>
      <p:grpSp>
        <p:nvGrpSpPr>
          <p:cNvPr id="86" name="组合 85"/>
          <p:cNvGrpSpPr/>
          <p:nvPr userDrawn="1"/>
        </p:nvGrpSpPr>
        <p:grpSpPr>
          <a:xfrm>
            <a:off x="2708116" y="6514417"/>
            <a:ext cx="696776" cy="696776"/>
            <a:chOff x="592748" y="4824027"/>
            <a:chExt cx="684964" cy="684964"/>
          </a:xfrm>
        </p:grpSpPr>
        <p:sp>
          <p:nvSpPr>
            <p:cNvPr id="87" name="Oval 33"/>
            <p:cNvSpPr/>
            <p:nvPr/>
          </p:nvSpPr>
          <p:spPr>
            <a:xfrm>
              <a:off x="635864" y="4868771"/>
              <a:ext cx="602449" cy="602449"/>
            </a:xfrm>
            <a:prstGeom prst="ellipse">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65" b="1" dirty="0">
                <a:solidFill>
                  <a:schemeClr val="tx1">
                    <a:lumMod val="65000"/>
                    <a:lumOff val="35000"/>
                  </a:schemeClr>
                </a:solidFill>
              </a:endParaRPr>
            </a:p>
          </p:txBody>
        </p:sp>
        <p:sp>
          <p:nvSpPr>
            <p:cNvPr id="88" name="Oval 33"/>
            <p:cNvSpPr/>
            <p:nvPr/>
          </p:nvSpPr>
          <p:spPr>
            <a:xfrm>
              <a:off x="592748" y="4824027"/>
              <a:ext cx="684964" cy="684964"/>
            </a:xfrm>
            <a:prstGeom prst="ellipse">
              <a:avLst/>
            </a:prstGeom>
            <a:noFill/>
            <a:ln w="3175">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65" b="1" dirty="0">
                <a:solidFill>
                  <a:schemeClr val="tx1">
                    <a:lumMod val="65000"/>
                    <a:lumOff val="35000"/>
                  </a:schemeClr>
                </a:solidFill>
              </a:endParaRPr>
            </a:p>
          </p:txBody>
        </p:sp>
      </p:grpSp>
      <p:grpSp>
        <p:nvGrpSpPr>
          <p:cNvPr id="89" name="组合 88"/>
          <p:cNvGrpSpPr/>
          <p:nvPr userDrawn="1"/>
        </p:nvGrpSpPr>
        <p:grpSpPr>
          <a:xfrm>
            <a:off x="1785312" y="6514417"/>
            <a:ext cx="696776" cy="696776"/>
            <a:chOff x="592748" y="4824027"/>
            <a:chExt cx="684964" cy="684964"/>
          </a:xfrm>
        </p:grpSpPr>
        <p:sp>
          <p:nvSpPr>
            <p:cNvPr id="90" name="Oval 33"/>
            <p:cNvSpPr/>
            <p:nvPr/>
          </p:nvSpPr>
          <p:spPr>
            <a:xfrm>
              <a:off x="635864" y="4868771"/>
              <a:ext cx="602449" cy="602449"/>
            </a:xfrm>
            <a:prstGeom prst="ellipse">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65" b="1" dirty="0">
                <a:solidFill>
                  <a:schemeClr val="tx1">
                    <a:lumMod val="65000"/>
                    <a:lumOff val="35000"/>
                  </a:schemeClr>
                </a:solidFill>
              </a:endParaRPr>
            </a:p>
          </p:txBody>
        </p:sp>
        <p:sp>
          <p:nvSpPr>
            <p:cNvPr id="91" name="Oval 33"/>
            <p:cNvSpPr/>
            <p:nvPr/>
          </p:nvSpPr>
          <p:spPr>
            <a:xfrm>
              <a:off x="592748" y="4824027"/>
              <a:ext cx="684964" cy="684964"/>
            </a:xfrm>
            <a:prstGeom prst="ellipse">
              <a:avLst/>
            </a:prstGeom>
            <a:noFill/>
            <a:ln w="3175">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65" b="1" dirty="0">
                <a:solidFill>
                  <a:schemeClr val="tx1">
                    <a:lumMod val="65000"/>
                    <a:lumOff val="35000"/>
                  </a:schemeClr>
                </a:solidFill>
              </a:endParaRPr>
            </a:p>
          </p:txBody>
        </p:sp>
      </p:grpSp>
      <p:grpSp>
        <p:nvGrpSpPr>
          <p:cNvPr id="92" name="组合 91"/>
          <p:cNvGrpSpPr/>
          <p:nvPr userDrawn="1"/>
        </p:nvGrpSpPr>
        <p:grpSpPr>
          <a:xfrm>
            <a:off x="883755" y="6514417"/>
            <a:ext cx="696776" cy="696776"/>
            <a:chOff x="592748" y="4824027"/>
            <a:chExt cx="684964" cy="684964"/>
          </a:xfrm>
        </p:grpSpPr>
        <p:sp>
          <p:nvSpPr>
            <p:cNvPr id="93" name="Oval 33"/>
            <p:cNvSpPr/>
            <p:nvPr/>
          </p:nvSpPr>
          <p:spPr>
            <a:xfrm>
              <a:off x="635864" y="4868771"/>
              <a:ext cx="602449" cy="602449"/>
            </a:xfrm>
            <a:prstGeom prst="ellipse">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65" b="1" dirty="0">
                <a:solidFill>
                  <a:schemeClr val="tx1">
                    <a:lumMod val="65000"/>
                    <a:lumOff val="35000"/>
                  </a:schemeClr>
                </a:solidFill>
              </a:endParaRPr>
            </a:p>
          </p:txBody>
        </p:sp>
        <p:sp>
          <p:nvSpPr>
            <p:cNvPr id="94" name="Oval 33"/>
            <p:cNvSpPr/>
            <p:nvPr/>
          </p:nvSpPr>
          <p:spPr>
            <a:xfrm>
              <a:off x="592748" y="4824027"/>
              <a:ext cx="684964" cy="684964"/>
            </a:xfrm>
            <a:prstGeom prst="ellipse">
              <a:avLst/>
            </a:prstGeom>
            <a:noFill/>
            <a:ln w="3175">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65" b="1" dirty="0">
                <a:solidFill>
                  <a:schemeClr val="tx1">
                    <a:lumMod val="65000"/>
                    <a:lumOff val="35000"/>
                  </a:schemeClr>
                </a:solidFill>
              </a:endParaRPr>
            </a:p>
          </p:txBody>
        </p:sp>
      </p:grpSp>
      <p:grpSp>
        <p:nvGrpSpPr>
          <p:cNvPr id="95" name="组合 94"/>
          <p:cNvGrpSpPr/>
          <p:nvPr userDrawn="1"/>
        </p:nvGrpSpPr>
        <p:grpSpPr>
          <a:xfrm>
            <a:off x="2708116" y="4693766"/>
            <a:ext cx="696776" cy="696776"/>
            <a:chOff x="592748" y="4824027"/>
            <a:chExt cx="684964" cy="684964"/>
          </a:xfrm>
        </p:grpSpPr>
        <p:sp>
          <p:nvSpPr>
            <p:cNvPr id="96" name="Oval 33"/>
            <p:cNvSpPr/>
            <p:nvPr/>
          </p:nvSpPr>
          <p:spPr>
            <a:xfrm>
              <a:off x="646844" y="4868771"/>
              <a:ext cx="591469" cy="591469"/>
            </a:xfrm>
            <a:prstGeom prst="ellipse">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b="1" dirty="0">
                <a:solidFill>
                  <a:schemeClr val="tx1">
                    <a:lumMod val="65000"/>
                    <a:lumOff val="35000"/>
                  </a:schemeClr>
                </a:solidFill>
                <a:latin typeface="+mj-lt"/>
              </a:endParaRPr>
            </a:p>
          </p:txBody>
        </p:sp>
        <p:sp>
          <p:nvSpPr>
            <p:cNvPr id="97" name="Oval 33"/>
            <p:cNvSpPr/>
            <p:nvPr/>
          </p:nvSpPr>
          <p:spPr>
            <a:xfrm>
              <a:off x="592748" y="4824027"/>
              <a:ext cx="684964" cy="684964"/>
            </a:xfrm>
            <a:prstGeom prst="ellipse">
              <a:avLst/>
            </a:prstGeom>
            <a:noFill/>
            <a:ln w="3175">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b="1" dirty="0">
                <a:solidFill>
                  <a:schemeClr val="tx1">
                    <a:lumMod val="65000"/>
                    <a:lumOff val="35000"/>
                  </a:schemeClr>
                </a:solidFill>
                <a:latin typeface="+mj-lt"/>
              </a:endParaRPr>
            </a:p>
          </p:txBody>
        </p:sp>
      </p:grpSp>
      <p:grpSp>
        <p:nvGrpSpPr>
          <p:cNvPr id="98" name="组合 97"/>
          <p:cNvGrpSpPr/>
          <p:nvPr userDrawn="1"/>
        </p:nvGrpSpPr>
        <p:grpSpPr>
          <a:xfrm>
            <a:off x="1785312" y="4693766"/>
            <a:ext cx="696776" cy="696776"/>
            <a:chOff x="592748" y="4824027"/>
            <a:chExt cx="684964" cy="684964"/>
          </a:xfrm>
        </p:grpSpPr>
        <p:sp>
          <p:nvSpPr>
            <p:cNvPr id="99" name="Oval 33"/>
            <p:cNvSpPr/>
            <p:nvPr/>
          </p:nvSpPr>
          <p:spPr>
            <a:xfrm>
              <a:off x="646844" y="4868771"/>
              <a:ext cx="591469" cy="591469"/>
            </a:xfrm>
            <a:prstGeom prst="ellipse">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b="1" dirty="0">
                <a:solidFill>
                  <a:schemeClr val="tx1">
                    <a:lumMod val="65000"/>
                    <a:lumOff val="35000"/>
                  </a:schemeClr>
                </a:solidFill>
                <a:latin typeface="+mj-lt"/>
              </a:endParaRPr>
            </a:p>
          </p:txBody>
        </p:sp>
        <p:sp>
          <p:nvSpPr>
            <p:cNvPr id="100" name="Oval 33"/>
            <p:cNvSpPr/>
            <p:nvPr/>
          </p:nvSpPr>
          <p:spPr>
            <a:xfrm>
              <a:off x="592748" y="4824027"/>
              <a:ext cx="684964" cy="684964"/>
            </a:xfrm>
            <a:prstGeom prst="ellipse">
              <a:avLst/>
            </a:prstGeom>
            <a:noFill/>
            <a:ln w="3175">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b="1" dirty="0">
                <a:solidFill>
                  <a:schemeClr val="tx1">
                    <a:lumMod val="65000"/>
                    <a:lumOff val="35000"/>
                  </a:schemeClr>
                </a:solidFill>
                <a:latin typeface="+mj-lt"/>
              </a:endParaRPr>
            </a:p>
          </p:txBody>
        </p:sp>
      </p:grpSp>
      <p:grpSp>
        <p:nvGrpSpPr>
          <p:cNvPr id="101" name="组合 100"/>
          <p:cNvGrpSpPr/>
          <p:nvPr userDrawn="1"/>
        </p:nvGrpSpPr>
        <p:grpSpPr>
          <a:xfrm>
            <a:off x="883755" y="4693766"/>
            <a:ext cx="696776" cy="696776"/>
            <a:chOff x="592748" y="4824027"/>
            <a:chExt cx="684964" cy="684964"/>
          </a:xfrm>
        </p:grpSpPr>
        <p:sp>
          <p:nvSpPr>
            <p:cNvPr id="102" name="Oval 33"/>
            <p:cNvSpPr/>
            <p:nvPr/>
          </p:nvSpPr>
          <p:spPr>
            <a:xfrm>
              <a:off x="635864" y="4868771"/>
              <a:ext cx="602449" cy="602449"/>
            </a:xfrm>
            <a:prstGeom prst="ellipse">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b="1" dirty="0">
                <a:solidFill>
                  <a:schemeClr val="tx1">
                    <a:lumMod val="65000"/>
                    <a:lumOff val="35000"/>
                  </a:schemeClr>
                </a:solidFill>
                <a:latin typeface="+mj-lt"/>
              </a:endParaRPr>
            </a:p>
          </p:txBody>
        </p:sp>
        <p:sp>
          <p:nvSpPr>
            <p:cNvPr id="103" name="Oval 33"/>
            <p:cNvSpPr/>
            <p:nvPr/>
          </p:nvSpPr>
          <p:spPr>
            <a:xfrm>
              <a:off x="592748" y="4824027"/>
              <a:ext cx="684964" cy="684964"/>
            </a:xfrm>
            <a:prstGeom prst="ellipse">
              <a:avLst/>
            </a:prstGeom>
            <a:noFill/>
            <a:ln w="3175">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b="1" dirty="0">
                <a:solidFill>
                  <a:schemeClr val="tx1">
                    <a:lumMod val="65000"/>
                    <a:lumOff val="35000"/>
                  </a:schemeClr>
                </a:solidFill>
                <a:latin typeface="+mj-lt"/>
              </a:endParaRPr>
            </a:p>
          </p:txBody>
        </p:sp>
      </p:grpSp>
      <p:sp>
        <p:nvSpPr>
          <p:cNvPr id="3" name="文本占位符 2"/>
          <p:cNvSpPr>
            <a:spLocks noGrp="1"/>
          </p:cNvSpPr>
          <p:nvPr>
            <p:ph type="body" sz="quarter" idx="13" hasCustomPrompt="1"/>
          </p:nvPr>
        </p:nvSpPr>
        <p:spPr>
          <a:xfrm>
            <a:off x="92614" y="1426815"/>
            <a:ext cx="790387" cy="223193"/>
          </a:xfrm>
        </p:spPr>
        <p:txBody>
          <a:bodyPr>
            <a:noAutofit/>
          </a:bodyPr>
          <a:lstStyle>
            <a:lvl1pPr marL="0" indent="0">
              <a:buNone/>
              <a:defRPr sz="900" i="1">
                <a:solidFill>
                  <a:schemeClr val="bg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kumimoji="1" lang="en-US" altLang="zh-CN" dirty="0"/>
              <a:t>V:2020.02</a:t>
            </a:r>
            <a:endParaRPr kumimoji="1" lang="zh-CN" altLang="en-US" dirty="0"/>
          </a:p>
        </p:txBody>
      </p:sp>
      <p:sp>
        <p:nvSpPr>
          <p:cNvPr id="7" name="文本占位符 6"/>
          <p:cNvSpPr>
            <a:spLocks noGrp="1"/>
          </p:cNvSpPr>
          <p:nvPr>
            <p:ph type="body" sz="quarter" idx="14" hasCustomPrompt="1"/>
          </p:nvPr>
        </p:nvSpPr>
        <p:spPr>
          <a:xfrm>
            <a:off x="761566" y="1313458"/>
            <a:ext cx="3018269" cy="336550"/>
          </a:xfrm>
        </p:spPr>
        <p:txBody>
          <a:bodyPr>
            <a:noAutofit/>
          </a:bodyPr>
          <a:lstStyle>
            <a:lvl1pPr marL="0" indent="0">
              <a:buNone/>
              <a:defRPr sz="2800" b="1">
                <a:solidFill>
                  <a:srgbClr val="ED5550"/>
                </a:solidFill>
                <a:latin typeface="Helvetica" pitchFamily="2" charset="0"/>
              </a:defRPr>
            </a:lvl1pPr>
          </a:lstStyle>
          <a:p>
            <a:pPr lvl="0"/>
            <a:r>
              <a:rPr kumimoji="1" lang="en-US" altLang="zh-CN" dirty="0"/>
              <a:t>SIM7600X</a:t>
            </a:r>
            <a:endParaRPr kumimoji="1" lang="zh-CN" altLang="en-US" dirty="0"/>
          </a:p>
        </p:txBody>
      </p:sp>
      <p:sp>
        <p:nvSpPr>
          <p:cNvPr id="9" name="文本占位符 8"/>
          <p:cNvSpPr>
            <a:spLocks noGrp="1"/>
          </p:cNvSpPr>
          <p:nvPr>
            <p:ph type="body" sz="quarter" idx="15" hasCustomPrompt="1"/>
          </p:nvPr>
        </p:nvSpPr>
        <p:spPr>
          <a:xfrm>
            <a:off x="787363" y="1722664"/>
            <a:ext cx="4622800" cy="504825"/>
          </a:xfrm>
        </p:spPr>
        <p:txBody>
          <a:bodyPr>
            <a:normAutofit/>
          </a:bodyPr>
          <a:lstStyle>
            <a:lvl1pPr marL="0" indent="0">
              <a:buNone/>
              <a:defRPr sz="1800">
                <a:solidFill>
                  <a:srgbClr val="404040"/>
                </a:solidFill>
                <a:latin typeface="Helvetica" pitchFamily="2" charset="0"/>
              </a:defRPr>
            </a:lvl1pPr>
          </a:lstStyle>
          <a:p>
            <a:pPr lvl="0"/>
            <a:r>
              <a:rPr kumimoji="1" lang="en-US" altLang="zh-CN" dirty="0"/>
              <a:t>SIMCom</a:t>
            </a:r>
            <a:r>
              <a:rPr kumimoji="1" lang="zh-CN" altLang="en-US" dirty="0"/>
              <a:t> </a:t>
            </a:r>
            <a:r>
              <a:rPr kumimoji="1" lang="en-US" altLang="zh-CN" dirty="0"/>
              <a:t>LTE</a:t>
            </a:r>
            <a:r>
              <a:rPr kumimoji="1" lang="zh-CN" altLang="en-US" dirty="0"/>
              <a:t> </a:t>
            </a:r>
            <a:r>
              <a:rPr kumimoji="1" lang="en-US" altLang="zh-CN" dirty="0"/>
              <a:t>Cat.1</a:t>
            </a:r>
            <a:r>
              <a:rPr kumimoji="1" lang="zh-CN" altLang="en-US" dirty="0"/>
              <a:t> </a:t>
            </a:r>
            <a:r>
              <a:rPr kumimoji="1" lang="en-US" altLang="zh-CN" dirty="0"/>
              <a:t>Module</a:t>
            </a:r>
            <a:endParaRPr kumimoji="1" lang="zh-CN" altLang="en-US" dirty="0"/>
          </a:p>
        </p:txBody>
      </p:sp>
      <p:sp>
        <p:nvSpPr>
          <p:cNvPr id="134" name="文本占位符 133"/>
          <p:cNvSpPr>
            <a:spLocks noGrp="1"/>
          </p:cNvSpPr>
          <p:nvPr>
            <p:ph type="body" sz="quarter" idx="16" hasCustomPrompt="1"/>
          </p:nvPr>
        </p:nvSpPr>
        <p:spPr>
          <a:xfrm>
            <a:off x="3712616" y="2735430"/>
            <a:ext cx="2803525" cy="338138"/>
          </a:xfrm>
        </p:spPr>
        <p:txBody>
          <a:bodyPr>
            <a:normAutofit/>
          </a:bodyPr>
          <a:lstStyle>
            <a:lvl1pPr marL="0" indent="0">
              <a:buNone/>
              <a:defRPr sz="1600" b="1">
                <a:solidFill>
                  <a:srgbClr val="404040"/>
                </a:solidFill>
                <a:latin typeface="Helvetica" pitchFamily="2" charset="0"/>
                <a:cs typeface="Arial" panose="020B0604020202020204" pitchFamily="34" charset="0"/>
              </a:defRPr>
            </a:lvl1pPr>
          </a:lstStyle>
          <a:p>
            <a:pPr lvl="0"/>
            <a:r>
              <a:rPr kumimoji="1" lang="en-US" altLang="zh-CN" dirty="0"/>
              <a:t>Product</a:t>
            </a:r>
            <a:r>
              <a:rPr kumimoji="1" lang="zh-CN" altLang="en-US" dirty="0"/>
              <a:t> </a:t>
            </a:r>
            <a:r>
              <a:rPr kumimoji="1" lang="en-US" altLang="zh-CN" dirty="0"/>
              <a:t>Description</a:t>
            </a:r>
            <a:endParaRPr kumimoji="1" lang="zh-CN" altLang="en-US" dirty="0"/>
          </a:p>
        </p:txBody>
      </p:sp>
      <p:sp>
        <p:nvSpPr>
          <p:cNvPr id="136" name="文本占位符 135"/>
          <p:cNvSpPr>
            <a:spLocks noGrp="1"/>
          </p:cNvSpPr>
          <p:nvPr>
            <p:ph type="body" sz="quarter" idx="17" hasCustomPrompt="1"/>
          </p:nvPr>
        </p:nvSpPr>
        <p:spPr>
          <a:xfrm>
            <a:off x="3712616" y="3182937"/>
            <a:ext cx="3443614" cy="5208428"/>
          </a:xfrm>
        </p:spPr>
        <p:txBody>
          <a:bodyPr>
            <a:noAutofit/>
          </a:bodyPr>
          <a:lstStyle>
            <a:lvl1pPr marL="0" indent="0">
              <a:lnSpc>
                <a:spcPct val="150000"/>
              </a:lnSpc>
              <a:spcBef>
                <a:spcPts val="0"/>
              </a:spcBef>
              <a:buNone/>
              <a:defRPr sz="1050">
                <a:solidFill>
                  <a:srgbClr val="404040"/>
                </a:solidFill>
                <a:latin typeface="Arial" panose="020B0604020202020204" pitchFamily="34" charset="0"/>
                <a:cs typeface="Arial" panose="020B0604020202020204" pitchFamily="34" charset="0"/>
              </a:defRPr>
            </a:lvl1pPr>
          </a:lstStyle>
          <a:p>
            <a:pPr lvl="0"/>
            <a:r>
              <a:rPr kumimoji="1" lang="en-GB" altLang="zh-CN" dirty="0"/>
              <a:t>The SIM7600X is Multi-Band LTE-FDD/LTE-TDD/HSPA+  and GSM/GPRS/EDGE module solution in a SMT type which supports LTE CAT1 up to 10Mbps  data transfer. It has strong extension capability with rich interfaces including UART,USB2.0, GPIO etc. The module provides much flexibility and ease of integration for customer's application.   </a:t>
            </a:r>
          </a:p>
          <a:p>
            <a:pPr lvl="0"/>
            <a:endParaRPr kumimoji="1" lang="en-GB" altLang="zh-CN" dirty="0"/>
          </a:p>
          <a:p>
            <a:pPr lvl="0"/>
            <a:r>
              <a:rPr kumimoji="1" lang="en-GB" altLang="zh-CN" dirty="0"/>
              <a:t>The package of  SIM7600X is LCC1. The package of SIM7600X is compatible with SIM7600X-H.AT commands of SIM7600X are  mostly compatible with SIM7500X/SIM7600X-H Series modules. This also </a:t>
            </a:r>
            <a:r>
              <a:rPr kumimoji="1" lang="en-GB" altLang="zh-CN" dirty="0" err="1"/>
              <a:t>minmize</a:t>
            </a:r>
            <a:r>
              <a:rPr kumimoji="1" lang="en-GB" altLang="zh-CN" dirty="0"/>
              <a:t> the investments of customers, and enables a short time-to-market.</a:t>
            </a:r>
          </a:p>
          <a:p>
            <a:pPr lvl="0"/>
            <a:endParaRPr kumimoji="1" lang="en-GB" altLang="zh-CN" dirty="0"/>
          </a:p>
          <a:p>
            <a:pPr lvl="0"/>
            <a:r>
              <a:rPr kumimoji="1" lang="en-GB" altLang="zh-CN" dirty="0"/>
              <a:t>It is designed for applications that need high throughput data communication in a variety of radio propagation conditions. Due to the unique combination of performance, security and flexibility, this module is ideally suited for many applications.</a:t>
            </a:r>
          </a:p>
          <a:p>
            <a:pPr lvl="0"/>
            <a:endParaRPr kumimoji="1" lang="en-GB" altLang="zh-CN" dirty="0"/>
          </a:p>
          <a:p>
            <a:pPr lvl="0"/>
            <a:endParaRPr kumimoji="1" lang="zh-CN" altLang="en-US" dirty="0"/>
          </a:p>
        </p:txBody>
      </p:sp>
      <p:sp>
        <p:nvSpPr>
          <p:cNvPr id="137" name="文本占位符 133"/>
          <p:cNvSpPr>
            <a:spLocks noGrp="1"/>
          </p:cNvSpPr>
          <p:nvPr>
            <p:ph type="body" sz="quarter" idx="18" hasCustomPrompt="1"/>
          </p:nvPr>
        </p:nvSpPr>
        <p:spPr>
          <a:xfrm>
            <a:off x="737500" y="8010446"/>
            <a:ext cx="2803525" cy="338138"/>
          </a:xfrm>
        </p:spPr>
        <p:txBody>
          <a:bodyPr>
            <a:normAutofit/>
          </a:bodyPr>
          <a:lstStyle>
            <a:lvl1pPr marL="0" indent="0">
              <a:buNone/>
              <a:defRPr sz="1600" b="1">
                <a:solidFill>
                  <a:srgbClr val="404040"/>
                </a:solidFill>
                <a:latin typeface="Helvetica" pitchFamily="2" charset="0"/>
              </a:defRPr>
            </a:lvl1pPr>
          </a:lstStyle>
          <a:p>
            <a:pPr lvl="0"/>
            <a:r>
              <a:rPr kumimoji="1" lang="en-US" altLang="zh-CN" dirty="0"/>
              <a:t>Key</a:t>
            </a:r>
            <a:r>
              <a:rPr kumimoji="1" lang="zh-CN" altLang="en-US" dirty="0"/>
              <a:t> </a:t>
            </a:r>
            <a:r>
              <a:rPr kumimoji="1" lang="en-US" altLang="zh-CN" dirty="0"/>
              <a:t>Benefits</a:t>
            </a:r>
            <a:endParaRPr kumimoji="1" lang="zh-CN" altLang="en-US" dirty="0"/>
          </a:p>
        </p:txBody>
      </p:sp>
      <p:sp>
        <p:nvSpPr>
          <p:cNvPr id="138" name="文本占位符 135"/>
          <p:cNvSpPr>
            <a:spLocks noGrp="1"/>
          </p:cNvSpPr>
          <p:nvPr>
            <p:ph type="body" sz="quarter" idx="19" hasCustomPrompt="1"/>
          </p:nvPr>
        </p:nvSpPr>
        <p:spPr>
          <a:xfrm>
            <a:off x="761566" y="8391365"/>
            <a:ext cx="6394664" cy="1227008"/>
          </a:xfrm>
        </p:spPr>
        <p:txBody>
          <a:bodyPr>
            <a:noAutofit/>
          </a:bodyPr>
          <a:lstStyle>
            <a:lvl1pPr marL="171450" indent="-171450">
              <a:lnSpc>
                <a:spcPct val="150000"/>
              </a:lnSpc>
              <a:spcBef>
                <a:spcPts val="0"/>
              </a:spcBef>
              <a:buClr>
                <a:srgbClr val="ED5550"/>
              </a:buClr>
              <a:buFont typeface="Wingdings" panose="05000000000000000000" pitchFamily="2" charset="2"/>
              <a:buChar char="u"/>
              <a:defRPr sz="1050">
                <a:solidFill>
                  <a:srgbClr val="404040"/>
                </a:solidFill>
                <a:latin typeface="Arial" panose="020B0604020202020204" pitchFamily="34" charset="0"/>
                <a:cs typeface="Arial" panose="020B0604020202020204" pitchFamily="34" charset="0"/>
              </a:defRPr>
            </a:lvl1pPr>
          </a:lstStyle>
          <a:p>
            <a:pPr lvl="0"/>
            <a:r>
              <a:rPr kumimoji="1" lang="en-GB" altLang="zh-CN" dirty="0"/>
              <a:t>LCC1 package with rich interfaces.</a:t>
            </a:r>
          </a:p>
          <a:p>
            <a:pPr lvl="0"/>
            <a:r>
              <a:rPr kumimoji="1" lang="en-GB" altLang="zh-CN" dirty="0"/>
              <a:t>The AT commands of  SIM7600X  are mostly compatible with SIM7500X/SIM7600X-H Series modules.</a:t>
            </a:r>
          </a:p>
        </p:txBody>
      </p:sp>
      <p:sp>
        <p:nvSpPr>
          <p:cNvPr id="149" name="文本占位符 135"/>
          <p:cNvSpPr>
            <a:spLocks noGrp="1"/>
          </p:cNvSpPr>
          <p:nvPr>
            <p:ph type="body" sz="quarter" idx="29" hasCustomPrompt="1"/>
          </p:nvPr>
        </p:nvSpPr>
        <p:spPr>
          <a:xfrm>
            <a:off x="884715" y="4769842"/>
            <a:ext cx="694749" cy="591898"/>
          </a:xfrm>
        </p:spPr>
        <p:txBody>
          <a:bodyPr anchor="ctr">
            <a:noAutofit/>
          </a:bodyPr>
          <a:lstStyle>
            <a:lvl1pPr marL="0" indent="0" algn="ctr">
              <a:lnSpc>
                <a:spcPct val="100000"/>
              </a:lnSpc>
              <a:spcBef>
                <a:spcPts val="0"/>
              </a:spcBef>
              <a:buNone/>
              <a:defRPr sz="900" b="1">
                <a:solidFill>
                  <a:srgbClr val="404040"/>
                </a:solidFill>
                <a:latin typeface="Arial" panose="020B0604020202020204" pitchFamily="34" charset="0"/>
                <a:cs typeface="Arial" panose="020B0604020202020204" pitchFamily="34" charset="0"/>
              </a:defRPr>
            </a:lvl1pPr>
          </a:lstStyle>
          <a:p>
            <a:pPr lvl="0"/>
            <a:r>
              <a:rPr kumimoji="1" lang="en-US" altLang="zh-CN" dirty="0"/>
              <a:t>Multi</a:t>
            </a:r>
            <a:r>
              <a:rPr kumimoji="1" lang="zh-CN" altLang="en-US" dirty="0"/>
              <a:t> </a:t>
            </a:r>
            <a:r>
              <a:rPr kumimoji="1" lang="en-US" altLang="zh-CN" dirty="0"/>
              <a:t>Band</a:t>
            </a:r>
            <a:endParaRPr kumimoji="1" lang="en-GB" altLang="zh-CN" dirty="0"/>
          </a:p>
        </p:txBody>
      </p:sp>
      <p:sp>
        <p:nvSpPr>
          <p:cNvPr id="150" name="文本占位符 135"/>
          <p:cNvSpPr>
            <a:spLocks noGrp="1"/>
          </p:cNvSpPr>
          <p:nvPr>
            <p:ph type="body" sz="quarter" idx="30" hasCustomPrompt="1"/>
          </p:nvPr>
        </p:nvSpPr>
        <p:spPr>
          <a:xfrm>
            <a:off x="1788482" y="4769842"/>
            <a:ext cx="694749" cy="591898"/>
          </a:xfrm>
        </p:spPr>
        <p:txBody>
          <a:bodyPr anchor="ctr">
            <a:noAutofit/>
          </a:bodyPr>
          <a:lstStyle>
            <a:lvl1pPr marL="0" indent="0" algn="ctr">
              <a:lnSpc>
                <a:spcPct val="100000"/>
              </a:lnSpc>
              <a:spcBef>
                <a:spcPts val="0"/>
              </a:spcBef>
              <a:buNone/>
              <a:defRPr sz="900" b="1">
                <a:solidFill>
                  <a:srgbClr val="404040"/>
                </a:solidFill>
                <a:latin typeface="Arial" panose="020B0604020202020204" pitchFamily="34" charset="0"/>
                <a:cs typeface="Arial" panose="020B0604020202020204" pitchFamily="34" charset="0"/>
              </a:defRPr>
            </a:lvl1pPr>
          </a:lstStyle>
          <a:p>
            <a:pPr lvl="0"/>
            <a:r>
              <a:rPr kumimoji="1" lang="en-US" altLang="zh-CN" dirty="0"/>
              <a:t>FOTA</a:t>
            </a:r>
            <a:endParaRPr kumimoji="1" lang="en-GB" altLang="zh-CN" dirty="0"/>
          </a:p>
        </p:txBody>
      </p:sp>
      <p:sp>
        <p:nvSpPr>
          <p:cNvPr id="151" name="文本占位符 135"/>
          <p:cNvSpPr>
            <a:spLocks noGrp="1"/>
          </p:cNvSpPr>
          <p:nvPr>
            <p:ph type="body" sz="quarter" idx="31" hasCustomPrompt="1"/>
          </p:nvPr>
        </p:nvSpPr>
        <p:spPr>
          <a:xfrm>
            <a:off x="2734780" y="4769842"/>
            <a:ext cx="694749" cy="591898"/>
          </a:xfrm>
        </p:spPr>
        <p:txBody>
          <a:bodyPr anchor="ctr">
            <a:noAutofit/>
          </a:bodyPr>
          <a:lstStyle>
            <a:lvl1pPr marL="0" indent="0" algn="ctr">
              <a:lnSpc>
                <a:spcPct val="100000"/>
              </a:lnSpc>
              <a:spcBef>
                <a:spcPts val="0"/>
              </a:spcBef>
              <a:buNone/>
              <a:defRPr sz="900" b="1">
                <a:solidFill>
                  <a:srgbClr val="404040"/>
                </a:solidFill>
                <a:latin typeface="Arial" panose="020B0604020202020204" pitchFamily="34" charset="0"/>
                <a:cs typeface="Arial" panose="020B0604020202020204" pitchFamily="34" charset="0"/>
              </a:defRPr>
            </a:lvl1pPr>
          </a:lstStyle>
          <a:p>
            <a:pPr lvl="0"/>
            <a:r>
              <a:rPr kumimoji="1" lang="en-US" altLang="zh-CN" dirty="0"/>
              <a:t>I2C</a:t>
            </a:r>
            <a:endParaRPr kumimoji="1" lang="en-GB" altLang="zh-CN" dirty="0"/>
          </a:p>
        </p:txBody>
      </p:sp>
      <p:sp>
        <p:nvSpPr>
          <p:cNvPr id="152" name="文本占位符 135"/>
          <p:cNvSpPr>
            <a:spLocks noGrp="1"/>
          </p:cNvSpPr>
          <p:nvPr>
            <p:ph type="body" sz="quarter" idx="32" hasCustomPrompt="1"/>
          </p:nvPr>
        </p:nvSpPr>
        <p:spPr>
          <a:xfrm>
            <a:off x="884715" y="5705946"/>
            <a:ext cx="694749" cy="591898"/>
          </a:xfrm>
        </p:spPr>
        <p:txBody>
          <a:bodyPr anchor="ctr">
            <a:noAutofit/>
          </a:bodyPr>
          <a:lstStyle>
            <a:lvl1pPr marL="0" indent="0" algn="ctr">
              <a:lnSpc>
                <a:spcPct val="100000"/>
              </a:lnSpc>
              <a:spcBef>
                <a:spcPts val="0"/>
              </a:spcBef>
              <a:buNone/>
              <a:defRPr sz="900" b="1">
                <a:solidFill>
                  <a:srgbClr val="404040"/>
                </a:solidFill>
                <a:latin typeface="Arial" panose="020B0604020202020204" pitchFamily="34" charset="0"/>
                <a:cs typeface="Arial" panose="020B0604020202020204" pitchFamily="34" charset="0"/>
              </a:defRPr>
            </a:lvl1pPr>
          </a:lstStyle>
          <a:p>
            <a:pPr lvl="0"/>
            <a:r>
              <a:rPr kumimoji="1" lang="en-US" altLang="zh-CN" dirty="0"/>
              <a:t>VoLTE</a:t>
            </a:r>
            <a:endParaRPr kumimoji="1" lang="en-GB" altLang="zh-CN" dirty="0"/>
          </a:p>
        </p:txBody>
      </p:sp>
      <p:sp>
        <p:nvSpPr>
          <p:cNvPr id="153" name="文本占位符 135"/>
          <p:cNvSpPr>
            <a:spLocks noGrp="1"/>
          </p:cNvSpPr>
          <p:nvPr>
            <p:ph type="body" sz="quarter" idx="33" hasCustomPrompt="1"/>
          </p:nvPr>
        </p:nvSpPr>
        <p:spPr>
          <a:xfrm>
            <a:off x="1788482" y="5705946"/>
            <a:ext cx="694749" cy="591898"/>
          </a:xfrm>
        </p:spPr>
        <p:txBody>
          <a:bodyPr anchor="ctr">
            <a:noAutofit/>
          </a:bodyPr>
          <a:lstStyle>
            <a:lvl1pPr marL="0" indent="0" algn="ctr">
              <a:lnSpc>
                <a:spcPct val="100000"/>
              </a:lnSpc>
              <a:spcBef>
                <a:spcPts val="0"/>
              </a:spcBef>
              <a:buNone/>
              <a:defRPr sz="900" b="1">
                <a:solidFill>
                  <a:srgbClr val="404040"/>
                </a:solidFill>
                <a:latin typeface="Arial" panose="020B0604020202020204" pitchFamily="34" charset="0"/>
                <a:cs typeface="Arial" panose="020B0604020202020204" pitchFamily="34" charset="0"/>
              </a:defRPr>
            </a:lvl1pPr>
          </a:lstStyle>
          <a:p>
            <a:pPr lvl="0"/>
            <a:r>
              <a:rPr kumimoji="1" lang="en-US" altLang="zh-CN" dirty="0"/>
              <a:t>Compact</a:t>
            </a:r>
            <a:r>
              <a:rPr kumimoji="1" lang="zh-CN" altLang="en-US" dirty="0"/>
              <a:t> </a:t>
            </a:r>
            <a:r>
              <a:rPr kumimoji="1" lang="en-US" altLang="zh-CN" dirty="0"/>
              <a:t>size</a:t>
            </a:r>
            <a:endParaRPr kumimoji="1" lang="en-GB" altLang="zh-CN" dirty="0"/>
          </a:p>
        </p:txBody>
      </p:sp>
      <p:sp>
        <p:nvSpPr>
          <p:cNvPr id="154" name="文本占位符 135"/>
          <p:cNvSpPr>
            <a:spLocks noGrp="1"/>
          </p:cNvSpPr>
          <p:nvPr>
            <p:ph type="body" sz="quarter" idx="34" hasCustomPrompt="1"/>
          </p:nvPr>
        </p:nvSpPr>
        <p:spPr>
          <a:xfrm>
            <a:off x="2734780" y="5705946"/>
            <a:ext cx="694749" cy="591898"/>
          </a:xfrm>
        </p:spPr>
        <p:txBody>
          <a:bodyPr anchor="ctr">
            <a:noAutofit/>
          </a:bodyPr>
          <a:lstStyle>
            <a:lvl1pPr marL="0" indent="0" algn="ctr">
              <a:lnSpc>
                <a:spcPct val="100000"/>
              </a:lnSpc>
              <a:spcBef>
                <a:spcPts val="0"/>
              </a:spcBef>
              <a:buNone/>
              <a:defRPr sz="900" b="1">
                <a:solidFill>
                  <a:srgbClr val="404040"/>
                </a:solidFill>
                <a:latin typeface="Arial" panose="020B0604020202020204" pitchFamily="34" charset="0"/>
                <a:cs typeface="Arial" panose="020B0604020202020204" pitchFamily="34" charset="0"/>
              </a:defRPr>
            </a:lvl1pPr>
          </a:lstStyle>
          <a:p>
            <a:pPr lvl="0"/>
            <a:r>
              <a:rPr kumimoji="1" lang="en-US" altLang="zh-CN" dirty="0"/>
              <a:t>SDIO</a:t>
            </a:r>
            <a:endParaRPr kumimoji="1" lang="en-GB" altLang="zh-CN" dirty="0"/>
          </a:p>
        </p:txBody>
      </p:sp>
      <p:sp>
        <p:nvSpPr>
          <p:cNvPr id="155" name="文本占位符 135"/>
          <p:cNvSpPr>
            <a:spLocks noGrp="1"/>
          </p:cNvSpPr>
          <p:nvPr>
            <p:ph type="body" sz="quarter" idx="35" hasCustomPrompt="1"/>
          </p:nvPr>
        </p:nvSpPr>
        <p:spPr>
          <a:xfrm>
            <a:off x="884715" y="6588449"/>
            <a:ext cx="694749" cy="591898"/>
          </a:xfrm>
        </p:spPr>
        <p:txBody>
          <a:bodyPr anchor="ctr">
            <a:noAutofit/>
          </a:bodyPr>
          <a:lstStyle>
            <a:lvl1pPr marL="0" indent="0" algn="ctr">
              <a:lnSpc>
                <a:spcPct val="100000"/>
              </a:lnSpc>
              <a:spcBef>
                <a:spcPts val="0"/>
              </a:spcBef>
              <a:buNone/>
              <a:defRPr sz="900" b="1">
                <a:solidFill>
                  <a:srgbClr val="404040"/>
                </a:solidFill>
                <a:latin typeface="Arial" panose="020B0604020202020204" pitchFamily="34" charset="0"/>
                <a:cs typeface="Arial" panose="020B0604020202020204" pitchFamily="34" charset="0"/>
              </a:defRPr>
            </a:lvl1pPr>
          </a:lstStyle>
          <a:p>
            <a:pPr lvl="0"/>
            <a:r>
              <a:rPr kumimoji="1" lang="en-US" altLang="zh-CN" dirty="0"/>
              <a:t>TCP/IP</a:t>
            </a:r>
            <a:endParaRPr kumimoji="1" lang="en-GB" altLang="zh-CN" dirty="0"/>
          </a:p>
        </p:txBody>
      </p:sp>
      <p:sp>
        <p:nvSpPr>
          <p:cNvPr id="156" name="文本占位符 135"/>
          <p:cNvSpPr>
            <a:spLocks noGrp="1"/>
          </p:cNvSpPr>
          <p:nvPr>
            <p:ph type="body" sz="quarter" idx="36" hasCustomPrompt="1"/>
          </p:nvPr>
        </p:nvSpPr>
        <p:spPr>
          <a:xfrm>
            <a:off x="1788482" y="6588449"/>
            <a:ext cx="694749" cy="591898"/>
          </a:xfrm>
        </p:spPr>
        <p:txBody>
          <a:bodyPr anchor="ctr">
            <a:noAutofit/>
          </a:bodyPr>
          <a:lstStyle>
            <a:lvl1pPr marL="0" indent="0" algn="ctr">
              <a:lnSpc>
                <a:spcPct val="100000"/>
              </a:lnSpc>
              <a:spcBef>
                <a:spcPts val="0"/>
              </a:spcBef>
              <a:buNone/>
              <a:defRPr sz="900" b="1">
                <a:solidFill>
                  <a:srgbClr val="404040"/>
                </a:solidFill>
                <a:latin typeface="Arial" panose="020B0604020202020204" pitchFamily="34" charset="0"/>
                <a:cs typeface="Arial" panose="020B0604020202020204" pitchFamily="34" charset="0"/>
              </a:defRPr>
            </a:lvl1pPr>
          </a:lstStyle>
          <a:p>
            <a:pPr lvl="0"/>
            <a:r>
              <a:rPr kumimoji="1" lang="en-US" altLang="zh-CN" dirty="0"/>
              <a:t>USB</a:t>
            </a:r>
            <a:r>
              <a:rPr kumimoji="1" lang="zh-CN" altLang="en-US" dirty="0"/>
              <a:t> </a:t>
            </a:r>
            <a:r>
              <a:rPr kumimoji="1" lang="en-US" altLang="zh-CN" dirty="0"/>
              <a:t>2.0</a:t>
            </a:r>
            <a:endParaRPr kumimoji="1" lang="en-GB" altLang="zh-CN" dirty="0"/>
          </a:p>
        </p:txBody>
      </p:sp>
      <p:sp>
        <p:nvSpPr>
          <p:cNvPr id="157" name="文本占位符 135"/>
          <p:cNvSpPr>
            <a:spLocks noGrp="1"/>
          </p:cNvSpPr>
          <p:nvPr>
            <p:ph type="body" sz="quarter" idx="37" hasCustomPrompt="1"/>
          </p:nvPr>
        </p:nvSpPr>
        <p:spPr>
          <a:xfrm>
            <a:off x="2734780" y="6588449"/>
            <a:ext cx="694749" cy="591898"/>
          </a:xfrm>
        </p:spPr>
        <p:txBody>
          <a:bodyPr anchor="ctr">
            <a:noAutofit/>
          </a:bodyPr>
          <a:lstStyle>
            <a:lvl1pPr marL="0" indent="0" algn="ctr">
              <a:lnSpc>
                <a:spcPct val="100000"/>
              </a:lnSpc>
              <a:spcBef>
                <a:spcPts val="0"/>
              </a:spcBef>
              <a:buNone/>
              <a:defRPr sz="900" b="1">
                <a:solidFill>
                  <a:srgbClr val="404040"/>
                </a:solidFill>
                <a:latin typeface="Arial" panose="020B0604020202020204" pitchFamily="34" charset="0"/>
                <a:cs typeface="Arial" panose="020B0604020202020204" pitchFamily="34" charset="0"/>
              </a:defRPr>
            </a:lvl1pPr>
          </a:lstStyle>
          <a:p>
            <a:pPr lvl="0"/>
            <a:r>
              <a:rPr kumimoji="1" lang="en-US" altLang="zh-CN" dirty="0"/>
              <a:t>SSL</a:t>
            </a:r>
            <a:endParaRPr kumimoji="1" lang="en-GB" altLang="zh-CN"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pic>
        <p:nvPicPr>
          <p:cNvPr id="14" name="图片 13"/>
          <p:cNvPicPr/>
          <p:nvPr userDrawn="1"/>
        </p:nvPicPr>
        <p:blipFill>
          <a:blip r:embed="rId2">
            <a:extLst>
              <a:ext uri="{28A0092B-C50C-407E-A947-70E740481C1C}">
                <a14:useLocalDpi xmlns:a14="http://schemas.microsoft.com/office/drawing/2010/main" val="0"/>
              </a:ext>
            </a:extLst>
          </a:blip>
          <a:stretch>
            <a:fillRect/>
          </a:stretch>
        </p:blipFill>
        <p:spPr>
          <a:xfrm>
            <a:off x="2123653" y="0"/>
            <a:ext cx="5233670" cy="3858895"/>
          </a:xfrm>
          <a:prstGeom prst="rect">
            <a:avLst/>
          </a:prstGeom>
        </p:spPr>
      </p:pic>
      <p:pic>
        <p:nvPicPr>
          <p:cNvPr id="15" name="Picture 14" descr="SIMCom-LOGO-sunsea aiot-1"/>
          <p:cNvPicPr>
            <a:picLocks noChangeAspect="1" noChangeArrowheads="1"/>
          </p:cNvPicPr>
          <p:nvPr userDrawn="1"/>
        </p:nvPicPr>
        <p:blipFill>
          <a:blip r:embed="rId3" cstate="print"/>
          <a:srcRect/>
          <a:stretch>
            <a:fillRect/>
          </a:stretch>
        </p:blipFill>
        <p:spPr bwMode="auto">
          <a:xfrm>
            <a:off x="467469" y="233338"/>
            <a:ext cx="685210" cy="608298"/>
          </a:xfrm>
          <a:prstGeom prst="rect">
            <a:avLst/>
          </a:prstGeom>
          <a:noFill/>
          <a:ln w="9525">
            <a:noFill/>
            <a:miter lim="800000"/>
            <a:headEnd/>
            <a:tailEnd/>
          </a:ln>
        </p:spPr>
      </p:pic>
      <p:pic>
        <p:nvPicPr>
          <p:cNvPr id="19" name="图片 18"/>
          <p:cNvPicPr/>
          <p:nvPr userDrawn="1"/>
        </p:nvPicPr>
        <p:blipFill>
          <a:blip r:embed="rId2">
            <a:extLst>
              <a:ext uri="{28A0092B-C50C-407E-A947-70E740481C1C}">
                <a14:useLocalDpi xmlns:a14="http://schemas.microsoft.com/office/drawing/2010/main" val="0"/>
              </a:ext>
            </a:extLst>
          </a:blip>
          <a:stretch>
            <a:fillRect/>
          </a:stretch>
        </p:blipFill>
        <p:spPr>
          <a:xfrm rot="10800000">
            <a:off x="107430" y="8730281"/>
            <a:ext cx="2642145" cy="1948109"/>
          </a:xfrm>
          <a:prstGeom prst="rect">
            <a:avLst/>
          </a:prstGeom>
        </p:spPr>
      </p:pic>
      <p:sp>
        <p:nvSpPr>
          <p:cNvPr id="7" name="Slide Number Placeholder 5"/>
          <p:cNvSpPr txBox="1"/>
          <p:nvPr userDrawn="1"/>
        </p:nvSpPr>
        <p:spPr>
          <a:xfrm>
            <a:off x="4968714" y="9909729"/>
            <a:ext cx="1700927" cy="569240"/>
          </a:xfrm>
          <a:prstGeom prst="rect">
            <a:avLst/>
          </a:prstGeom>
        </p:spPr>
        <p:txBody>
          <a:bodyPr vert="horz" lIns="91440" tIns="45720" rIns="91440" bIns="45720" rtlCol="0" anchor="ctr"/>
          <a:lstStyle>
            <a:defPPr>
              <a:defRPr lang="en-US"/>
            </a:defPPr>
            <a:lvl1pPr marL="0" algn="r" defTabSz="457200" rtl="0" eaLnBrk="1" latinLnBrk="0" hangingPunct="1">
              <a:defRPr sz="99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C913308-F349-4B6D-A68A-DD1791B4A57B}" type="slidenum">
              <a:rPr lang="zh-CN" altLang="en-US" smtClean="0"/>
              <a:t>‹#›</a:t>
            </a:fld>
            <a:endParaRPr lang="zh-CN" altLang="en-US"/>
          </a:p>
        </p:txBody>
      </p:sp>
      <p:sp>
        <p:nvSpPr>
          <p:cNvPr id="8" name="矩形 25"/>
          <p:cNvSpPr/>
          <p:nvPr userDrawn="1"/>
        </p:nvSpPr>
        <p:spPr>
          <a:xfrm>
            <a:off x="405727" y="9882410"/>
            <a:ext cx="5894390" cy="574132"/>
          </a:xfrm>
          <a:prstGeom prst="rect">
            <a:avLst/>
          </a:prstGeom>
        </p:spPr>
        <p:txBody>
          <a:bodyPr wrap="square">
            <a:spAutoFit/>
          </a:bodyPr>
          <a:lstStyle/>
          <a:p>
            <a:pPr marL="0" marR="0" indent="0" algn="l" defTabSz="913765" rtl="0" eaLnBrk="1" fontAlgn="auto" latinLnBrk="0" hangingPunct="1">
              <a:lnSpc>
                <a:spcPts val="1260"/>
              </a:lnSpc>
              <a:spcBef>
                <a:spcPts val="0"/>
              </a:spcBef>
              <a:spcAft>
                <a:spcPts val="0"/>
              </a:spcAft>
              <a:buClrTx/>
              <a:buSzTx/>
              <a:buFontTx/>
              <a:buNone/>
              <a:defRPr/>
            </a:pPr>
            <a:r>
              <a:rPr lang="en-US" altLang="zh-CN" sz="800" b="0" dirty="0">
                <a:solidFill>
                  <a:schemeClr val="bg1">
                    <a:lumMod val="65000"/>
                  </a:schemeClr>
                </a:solidFill>
                <a:latin typeface="Arial" panose="020B0604020202020204" pitchFamily="34" charset="0"/>
                <a:cs typeface="Arial" panose="020B0604020202020204" pitchFamily="34" charset="0"/>
              </a:rPr>
              <a:t>Copyright © 2020 SIMCom Wireless </a:t>
            </a:r>
            <a:r>
              <a:rPr lang="en-US" altLang="zh-CN" sz="800" b="0" baseline="0" dirty="0">
                <a:solidFill>
                  <a:schemeClr val="bg1">
                    <a:lumMod val="65000"/>
                  </a:schemeClr>
                </a:solidFill>
                <a:latin typeface="Arial" panose="020B0604020202020204" pitchFamily="34" charset="0"/>
                <a:cs typeface="Arial" panose="020B0604020202020204" pitchFamily="34" charset="0"/>
              </a:rPr>
              <a:t> Solutions Limited</a:t>
            </a:r>
            <a:r>
              <a:rPr lang="zh-CN" altLang="en-US" sz="800" b="0" dirty="0">
                <a:solidFill>
                  <a:schemeClr val="bg1">
                    <a:lumMod val="65000"/>
                  </a:schemeClr>
                </a:solidFill>
                <a:latin typeface="Arial" panose="020B0604020202020204" pitchFamily="34" charset="0"/>
                <a:cs typeface="Arial" panose="020B0604020202020204" pitchFamily="34" charset="0"/>
              </a:rPr>
              <a:t> </a:t>
            </a:r>
            <a:r>
              <a:rPr lang="en-US" altLang="zh-CN" sz="800" b="0" dirty="0">
                <a:solidFill>
                  <a:schemeClr val="bg1">
                    <a:lumMod val="65000"/>
                  </a:schemeClr>
                </a:solidFill>
                <a:latin typeface="Arial" panose="020B0604020202020204" pitchFamily="34" charset="0"/>
                <a:cs typeface="Arial" panose="020B0604020202020204" pitchFamily="34" charset="0"/>
              </a:rPr>
              <a:t>All Rights Reserved</a:t>
            </a:r>
            <a:endParaRPr lang="zh-CN" altLang="en-US" sz="800" b="0" dirty="0">
              <a:solidFill>
                <a:schemeClr val="bg1">
                  <a:lumMod val="65000"/>
                </a:schemeClr>
              </a:solidFill>
              <a:latin typeface="Arial" panose="020B0604020202020204" pitchFamily="34" charset="0"/>
              <a:cs typeface="Arial" panose="020B0604020202020204" pitchFamily="34" charset="0"/>
            </a:endParaRPr>
          </a:p>
          <a:p>
            <a:pPr>
              <a:lnSpc>
                <a:spcPts val="1260"/>
              </a:lnSpc>
            </a:pPr>
            <a:r>
              <a:rPr lang="en-US" altLang="zh-CN" sz="800" b="0" kern="1200" dirty="0">
                <a:solidFill>
                  <a:schemeClr val="bg1">
                    <a:lumMod val="65000"/>
                  </a:schemeClr>
                </a:solidFill>
                <a:effectLst/>
                <a:latin typeface="Arial" panose="020B0604020202020204" pitchFamily="34" charset="0"/>
                <a:ea typeface="+mn-ea"/>
                <a:cs typeface="Arial" panose="020B0604020202020204" pitchFamily="34" charset="0"/>
              </a:rPr>
              <a:t>SIMCom Headquarters Building, Building 3, No. 289 Linhong Road, Changning District, Shanghai P.R.</a:t>
            </a:r>
            <a:r>
              <a:rPr lang="zh-CN" altLang="en-US" sz="800" b="0" kern="1200" dirty="0">
                <a:solidFill>
                  <a:schemeClr val="bg1">
                    <a:lumMod val="65000"/>
                  </a:schemeClr>
                </a:solidFill>
                <a:effectLst/>
                <a:latin typeface="Arial" panose="020B0604020202020204" pitchFamily="34" charset="0"/>
                <a:ea typeface="+mn-ea"/>
                <a:cs typeface="Arial" panose="020B0604020202020204" pitchFamily="34" charset="0"/>
              </a:rPr>
              <a:t> </a:t>
            </a:r>
            <a:r>
              <a:rPr lang="en-US" altLang="zh-CN" sz="800" b="0" kern="1200" dirty="0">
                <a:solidFill>
                  <a:schemeClr val="bg1">
                    <a:lumMod val="65000"/>
                  </a:schemeClr>
                </a:solidFill>
                <a:effectLst/>
                <a:latin typeface="Arial" panose="020B0604020202020204" pitchFamily="34" charset="0"/>
                <a:ea typeface="+mn-ea"/>
                <a:cs typeface="Arial" panose="020B0604020202020204" pitchFamily="34" charset="0"/>
              </a:rPr>
              <a:t>China </a:t>
            </a:r>
          </a:p>
          <a:p>
            <a:pPr>
              <a:lnSpc>
                <a:spcPts val="1260"/>
              </a:lnSpc>
            </a:pPr>
            <a:r>
              <a:rPr lang="en-US" altLang="zh-CN" sz="800" b="0" kern="1200" dirty="0">
                <a:solidFill>
                  <a:schemeClr val="bg1">
                    <a:lumMod val="65000"/>
                  </a:schemeClr>
                </a:solidFill>
                <a:effectLst/>
                <a:latin typeface="Arial" panose="020B0604020202020204" pitchFamily="34" charset="0"/>
                <a:ea typeface="+mn-ea"/>
                <a:cs typeface="Arial" panose="020B0604020202020204" pitchFamily="34" charset="0"/>
              </a:rPr>
              <a:t>Tel: 86-21-31575100</a:t>
            </a:r>
            <a:r>
              <a:rPr lang="zh-CN" altLang="en-US" sz="800" b="0" kern="1200" dirty="0">
                <a:solidFill>
                  <a:schemeClr val="bg1">
                    <a:lumMod val="65000"/>
                  </a:schemeClr>
                </a:solidFill>
                <a:effectLst/>
                <a:latin typeface="Arial" panose="020B0604020202020204" pitchFamily="34" charset="0"/>
                <a:ea typeface="+mn-ea"/>
                <a:cs typeface="Arial" panose="020B0604020202020204" pitchFamily="34" charset="0"/>
              </a:rPr>
              <a:t>     </a:t>
            </a:r>
            <a:r>
              <a:rPr lang="en-US" altLang="zh-CN" sz="800" b="0" kern="1200" dirty="0">
                <a:solidFill>
                  <a:schemeClr val="bg1">
                    <a:lumMod val="65000"/>
                  </a:schemeClr>
                </a:solidFill>
                <a:effectLst/>
                <a:latin typeface="Arial" panose="020B0604020202020204" pitchFamily="34" charset="0"/>
                <a:ea typeface="+mn-ea"/>
                <a:cs typeface="Arial" panose="020B0604020202020204" pitchFamily="34" charset="0"/>
              </a:rPr>
              <a:t>Email:</a:t>
            </a:r>
            <a:r>
              <a:rPr lang="zh-CN" altLang="en-US" sz="800" b="0" kern="1200" dirty="0">
                <a:solidFill>
                  <a:schemeClr val="bg1">
                    <a:lumMod val="65000"/>
                  </a:schemeClr>
                </a:solidFill>
                <a:effectLst/>
                <a:latin typeface="Arial" panose="020B0604020202020204" pitchFamily="34" charset="0"/>
                <a:ea typeface="+mn-ea"/>
                <a:cs typeface="Arial" panose="020B0604020202020204" pitchFamily="34" charset="0"/>
              </a:rPr>
              <a:t> </a:t>
            </a:r>
            <a:r>
              <a:rPr lang="en-US" altLang="zh-CN" sz="800" b="0" kern="1200" dirty="0">
                <a:solidFill>
                  <a:schemeClr val="bg1">
                    <a:lumMod val="65000"/>
                  </a:schemeClr>
                </a:solidFill>
                <a:effectLst/>
                <a:latin typeface="Arial" panose="020B0604020202020204" pitchFamily="34" charset="0"/>
                <a:ea typeface="+mn-ea"/>
                <a:cs typeface="Arial" panose="020B0604020202020204" pitchFamily="34" charset="0"/>
              </a:rPr>
              <a:t>support@simcom.com</a:t>
            </a:r>
            <a:r>
              <a:rPr lang="zh-CN" altLang="en-US" sz="800" b="0" kern="1200" dirty="0">
                <a:solidFill>
                  <a:schemeClr val="bg1">
                    <a:lumMod val="65000"/>
                  </a:schemeClr>
                </a:solidFill>
                <a:effectLst/>
                <a:latin typeface="Arial" panose="020B0604020202020204" pitchFamily="34" charset="0"/>
                <a:ea typeface="+mn-ea"/>
                <a:cs typeface="Arial" panose="020B0604020202020204" pitchFamily="34" charset="0"/>
              </a:rPr>
              <a:t>     </a:t>
            </a:r>
            <a:r>
              <a:rPr lang="en-US" altLang="zh-CN" sz="800" b="0" kern="1200" dirty="0">
                <a:solidFill>
                  <a:schemeClr val="bg1">
                    <a:lumMod val="65000"/>
                  </a:schemeClr>
                </a:solidFill>
                <a:effectLst/>
                <a:latin typeface="Arial" panose="020B0604020202020204" pitchFamily="34" charset="0"/>
                <a:ea typeface="+mn-ea"/>
                <a:cs typeface="Arial" panose="020B0604020202020204" pitchFamily="34" charset="0"/>
              </a:rPr>
              <a:t>Web:</a:t>
            </a:r>
            <a:r>
              <a:rPr lang="zh-CN" altLang="en-US" sz="800" b="0" kern="1200" dirty="0">
                <a:solidFill>
                  <a:schemeClr val="bg1">
                    <a:lumMod val="65000"/>
                  </a:schemeClr>
                </a:solidFill>
                <a:effectLst/>
                <a:latin typeface="Arial" panose="020B0604020202020204" pitchFamily="34" charset="0"/>
                <a:ea typeface="+mn-ea"/>
                <a:cs typeface="Arial" panose="020B0604020202020204" pitchFamily="34" charset="0"/>
              </a:rPr>
              <a:t> </a:t>
            </a:r>
            <a:r>
              <a:rPr lang="en-US" altLang="zh-CN" sz="800" b="0" kern="1200" dirty="0">
                <a:solidFill>
                  <a:schemeClr val="bg1">
                    <a:lumMod val="65000"/>
                  </a:schemeClr>
                </a:solidFill>
                <a:effectLst/>
                <a:latin typeface="Arial" panose="020B0604020202020204" pitchFamily="34" charset="0"/>
                <a:ea typeface="+mn-ea"/>
                <a:cs typeface="Arial" panose="020B0604020202020204" pitchFamily="34" charset="0"/>
              </a:rPr>
              <a:t>www.simcom.com</a:t>
            </a:r>
            <a:endParaRPr lang="zh-CN" altLang="zh-CN" sz="800" b="0" kern="1200" dirty="0">
              <a:solidFill>
                <a:schemeClr val="bg1">
                  <a:lumMod val="65000"/>
                </a:schemeClr>
              </a:solidFill>
              <a:effectLst/>
              <a:latin typeface="Arial" panose="020B0604020202020204" pitchFamily="34" charset="0"/>
              <a:ea typeface="+mn-ea"/>
              <a:cs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530820CF-B880-4189-942D-D702A7CBA730}" type="datetimeFigureOut">
              <a:rPr lang="zh-CN" altLang="en-US" smtClean="0"/>
              <a:t>2023/3/3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5" b="1"/>
            </a:lvl1pPr>
            <a:lvl2pPr marL="377825" indent="0">
              <a:buNone/>
              <a:defRPr sz="1655" b="1"/>
            </a:lvl2pPr>
            <a:lvl3pPr marL="755650" indent="0">
              <a:buNone/>
              <a:defRPr sz="1490" b="1"/>
            </a:lvl3pPr>
            <a:lvl4pPr marL="1134110" indent="0">
              <a:buNone/>
              <a:defRPr sz="1325" b="1"/>
            </a:lvl4pPr>
            <a:lvl5pPr marL="1511935" indent="0">
              <a:buNone/>
              <a:defRPr sz="1325" b="1"/>
            </a:lvl5pPr>
            <a:lvl6pPr marL="1889760" indent="0">
              <a:buNone/>
              <a:defRPr sz="1325" b="1"/>
            </a:lvl6pPr>
            <a:lvl7pPr marL="2267585" indent="0">
              <a:buNone/>
              <a:defRPr sz="1325" b="1"/>
            </a:lvl7pPr>
            <a:lvl8pPr marL="2646045" indent="0">
              <a:buNone/>
              <a:defRPr sz="1325" b="1"/>
            </a:lvl8pPr>
            <a:lvl9pPr marL="3023870" indent="0">
              <a:buNone/>
              <a:defRPr sz="1325" b="1"/>
            </a:lvl9pPr>
          </a:lstStyle>
          <a:p>
            <a:pPr lvl="0"/>
            <a:r>
              <a:rPr lang="zh-CN" altLang="en-US"/>
              <a:t>单击此处编辑母版文本样式</a:t>
            </a:r>
          </a:p>
        </p:txBody>
      </p:sp>
      <p:sp>
        <p:nvSpPr>
          <p:cNvPr id="4" name="Content Placeholder 3"/>
          <p:cNvSpPr>
            <a:spLocks noGrp="1"/>
          </p:cNvSpPr>
          <p:nvPr>
            <p:ph sz="half" idx="2"/>
          </p:nvPr>
        </p:nvSpPr>
        <p:spPr>
          <a:xfrm>
            <a:off x="520713" y="3905482"/>
            <a:ext cx="3198096" cy="5744375"/>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5" b="1"/>
            </a:lvl1pPr>
            <a:lvl2pPr marL="377825" indent="0">
              <a:buNone/>
              <a:defRPr sz="1655" b="1"/>
            </a:lvl2pPr>
            <a:lvl3pPr marL="755650" indent="0">
              <a:buNone/>
              <a:defRPr sz="1490" b="1"/>
            </a:lvl3pPr>
            <a:lvl4pPr marL="1134110" indent="0">
              <a:buNone/>
              <a:defRPr sz="1325" b="1"/>
            </a:lvl4pPr>
            <a:lvl5pPr marL="1511935" indent="0">
              <a:buNone/>
              <a:defRPr sz="1325" b="1"/>
            </a:lvl5pPr>
            <a:lvl6pPr marL="1889760" indent="0">
              <a:buNone/>
              <a:defRPr sz="1325" b="1"/>
            </a:lvl6pPr>
            <a:lvl7pPr marL="2267585" indent="0">
              <a:buNone/>
              <a:defRPr sz="1325" b="1"/>
            </a:lvl7pPr>
            <a:lvl8pPr marL="2646045" indent="0">
              <a:buNone/>
              <a:defRPr sz="1325" b="1"/>
            </a:lvl8pPr>
            <a:lvl9pPr marL="3023870" indent="0">
              <a:buNone/>
              <a:defRPr sz="1325" b="1"/>
            </a:lvl9pPr>
          </a:lstStyle>
          <a:p>
            <a:pPr lvl="0"/>
            <a:r>
              <a:rPr lang="zh-CN" altLang="en-US"/>
              <a:t>单击此处编辑母版文本样式</a:t>
            </a:r>
          </a:p>
        </p:txBody>
      </p:sp>
      <p:sp>
        <p:nvSpPr>
          <p:cNvPr id="6" name="Content Placeholder 5"/>
          <p:cNvSpPr>
            <a:spLocks noGrp="1"/>
          </p:cNvSpPr>
          <p:nvPr>
            <p:ph sz="quarter" idx="4"/>
          </p:nvPr>
        </p:nvSpPr>
        <p:spPr>
          <a:xfrm>
            <a:off x="3827086" y="3905482"/>
            <a:ext cx="3213847" cy="5744375"/>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530820CF-B880-4189-942D-D702A7CBA730}" type="datetimeFigureOut">
              <a:rPr lang="zh-CN" altLang="en-US" smtClean="0"/>
              <a:t>2023/3/3</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530820CF-B880-4189-942D-D702A7CBA730}" type="datetimeFigureOut">
              <a:rPr lang="zh-CN" altLang="en-US" smtClean="0"/>
              <a:t>2023/3/3</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820CF-B880-4189-942D-D702A7CBA730}" type="datetimeFigureOut">
              <a:rPr lang="zh-CN" altLang="en-US" smtClean="0"/>
              <a:t>2023/3/3</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zh-CN" altLang="en-US"/>
              <a:t>单击此处编辑母版标题样式</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5"/>
            </a:lvl3pPr>
            <a:lvl4pPr>
              <a:defRPr sz="1655"/>
            </a:lvl4pPr>
            <a:lvl5pPr>
              <a:defRPr sz="1655"/>
            </a:lvl5pPr>
            <a:lvl6pPr>
              <a:defRPr sz="1655"/>
            </a:lvl6pPr>
            <a:lvl7pPr>
              <a:defRPr sz="1655"/>
            </a:lvl7pPr>
            <a:lvl8pPr>
              <a:defRPr sz="1655"/>
            </a:lvl8pPr>
            <a:lvl9pPr>
              <a:defRPr sz="1655"/>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5"/>
            </a:lvl1pPr>
            <a:lvl2pPr marL="377825" indent="0">
              <a:buNone/>
              <a:defRPr sz="1155"/>
            </a:lvl2pPr>
            <a:lvl3pPr marL="755650" indent="0">
              <a:buNone/>
              <a:defRPr sz="990"/>
            </a:lvl3pPr>
            <a:lvl4pPr marL="1134110" indent="0">
              <a:buNone/>
              <a:defRPr sz="825"/>
            </a:lvl4pPr>
            <a:lvl5pPr marL="1511935" indent="0">
              <a:buNone/>
              <a:defRPr sz="825"/>
            </a:lvl5pPr>
            <a:lvl6pPr marL="1889760" indent="0">
              <a:buNone/>
              <a:defRPr sz="825"/>
            </a:lvl6pPr>
            <a:lvl7pPr marL="2267585" indent="0">
              <a:buNone/>
              <a:defRPr sz="825"/>
            </a:lvl7pPr>
            <a:lvl8pPr marL="2646045" indent="0">
              <a:buNone/>
              <a:defRPr sz="825"/>
            </a:lvl8pPr>
            <a:lvl9pPr marL="3023870" indent="0">
              <a:buNone/>
              <a:defRPr sz="82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2023/3/3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825" indent="0">
              <a:buNone/>
              <a:defRPr sz="2315"/>
            </a:lvl2pPr>
            <a:lvl3pPr marL="755650" indent="0">
              <a:buNone/>
              <a:defRPr sz="1985"/>
            </a:lvl3pPr>
            <a:lvl4pPr marL="1134110" indent="0">
              <a:buNone/>
              <a:defRPr sz="1655"/>
            </a:lvl4pPr>
            <a:lvl5pPr marL="1511935" indent="0">
              <a:buNone/>
              <a:defRPr sz="1655"/>
            </a:lvl5pPr>
            <a:lvl6pPr marL="1889760" indent="0">
              <a:buNone/>
              <a:defRPr sz="1655"/>
            </a:lvl6pPr>
            <a:lvl7pPr marL="2267585" indent="0">
              <a:buNone/>
              <a:defRPr sz="1655"/>
            </a:lvl7pPr>
            <a:lvl8pPr marL="2646045" indent="0">
              <a:buNone/>
              <a:defRPr sz="1655"/>
            </a:lvl8pPr>
            <a:lvl9pPr marL="3023870" indent="0">
              <a:buNone/>
              <a:defRPr sz="1655"/>
            </a:lvl9pPr>
          </a:lstStyle>
          <a:p>
            <a:r>
              <a:rPr lang="zh-CN" altLang="en-US"/>
              <a:t>单击图标添加图片</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5"/>
            </a:lvl1pPr>
            <a:lvl2pPr marL="377825" indent="0">
              <a:buNone/>
              <a:defRPr sz="1155"/>
            </a:lvl2pPr>
            <a:lvl3pPr marL="755650" indent="0">
              <a:buNone/>
              <a:defRPr sz="990"/>
            </a:lvl3pPr>
            <a:lvl4pPr marL="1134110" indent="0">
              <a:buNone/>
              <a:defRPr sz="825"/>
            </a:lvl4pPr>
            <a:lvl5pPr marL="1511935" indent="0">
              <a:buNone/>
              <a:defRPr sz="825"/>
            </a:lvl5pPr>
            <a:lvl6pPr marL="1889760" indent="0">
              <a:buNone/>
              <a:defRPr sz="825"/>
            </a:lvl6pPr>
            <a:lvl7pPr marL="2267585" indent="0">
              <a:buNone/>
              <a:defRPr sz="825"/>
            </a:lvl7pPr>
            <a:lvl8pPr marL="2646045" indent="0">
              <a:buNone/>
              <a:defRPr sz="825"/>
            </a:lvl8pPr>
            <a:lvl9pPr marL="3023870" indent="0">
              <a:buNone/>
              <a:defRPr sz="825"/>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2023/3/3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t>2023/3/3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t>2023/3/3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0">
                <a:solidFill>
                  <a:schemeClr val="tx1">
                    <a:tint val="75000"/>
                  </a:schemeClr>
                </a:solidFill>
              </a:defRPr>
            </a:lvl1pPr>
          </a:lstStyle>
          <a:p>
            <a:fld id="{530820CF-B880-4189-942D-D702A7CBA730}" type="datetimeFigureOut">
              <a:rPr lang="zh-CN" altLang="en-US" smtClean="0"/>
              <a:t>2023/3/3</a:t>
            </a:fld>
            <a:endParaRPr lang="zh-CN" alt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755650" rtl="0" eaLnBrk="1" latinLnBrk="0" hangingPunct="1">
        <a:lnSpc>
          <a:spcPct val="90000"/>
        </a:lnSpc>
        <a:spcBef>
          <a:spcPct val="0"/>
        </a:spcBef>
        <a:buNone/>
        <a:defRPr sz="3635" kern="1200">
          <a:solidFill>
            <a:schemeClr val="tx1"/>
          </a:solidFill>
          <a:latin typeface="+mj-lt"/>
          <a:ea typeface="+mj-ea"/>
          <a:cs typeface="+mj-cs"/>
        </a:defRPr>
      </a:lvl1pPr>
    </p:titleStyle>
    <p:bodyStyle>
      <a:lvl1pPr marL="189230" indent="-189230" algn="l" defTabSz="755650" rtl="0" eaLnBrk="1" latinLnBrk="0" hangingPunct="1">
        <a:lnSpc>
          <a:spcPct val="90000"/>
        </a:lnSpc>
        <a:spcBef>
          <a:spcPts val="825"/>
        </a:spcBef>
        <a:buFont typeface="Arial" panose="020B0604020202020204" pitchFamily="34" charset="0"/>
        <a:buChar char="•"/>
        <a:defRPr sz="2315" kern="1200">
          <a:solidFill>
            <a:schemeClr val="tx1"/>
          </a:solidFill>
          <a:latin typeface="+mn-lt"/>
          <a:ea typeface="+mn-ea"/>
          <a:cs typeface="+mn-cs"/>
        </a:defRPr>
      </a:lvl1pPr>
      <a:lvl2pPr marL="567055" indent="-189230" algn="l" defTabSz="755650" rtl="0" eaLnBrk="1" latinLnBrk="0" hangingPunct="1">
        <a:lnSpc>
          <a:spcPct val="90000"/>
        </a:lnSpc>
        <a:spcBef>
          <a:spcPts val="415"/>
        </a:spcBef>
        <a:buFont typeface="Arial" panose="020B0604020202020204" pitchFamily="34" charset="0"/>
        <a:buChar char="•"/>
        <a:defRPr sz="1985" kern="1200">
          <a:solidFill>
            <a:schemeClr val="tx1"/>
          </a:solidFill>
          <a:latin typeface="+mn-lt"/>
          <a:ea typeface="+mn-ea"/>
          <a:cs typeface="+mn-cs"/>
        </a:defRPr>
      </a:lvl2pPr>
      <a:lvl3pPr marL="944880" indent="-189230" algn="l" defTabSz="755650" rtl="0" eaLnBrk="1" latinLnBrk="0" hangingPunct="1">
        <a:lnSpc>
          <a:spcPct val="90000"/>
        </a:lnSpc>
        <a:spcBef>
          <a:spcPts val="415"/>
        </a:spcBef>
        <a:buFont typeface="Arial" panose="020B0604020202020204" pitchFamily="34" charset="0"/>
        <a:buChar char="•"/>
        <a:defRPr sz="1655" kern="1200">
          <a:solidFill>
            <a:schemeClr val="tx1"/>
          </a:solidFill>
          <a:latin typeface="+mn-lt"/>
          <a:ea typeface="+mn-ea"/>
          <a:cs typeface="+mn-cs"/>
        </a:defRPr>
      </a:lvl3pPr>
      <a:lvl4pPr marL="1322705"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4pPr>
      <a:lvl5pPr marL="1701165"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5pPr>
      <a:lvl6pPr marL="2078990"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6pPr>
      <a:lvl7pPr marL="2456815"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7pPr>
      <a:lvl8pPr marL="2834640"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8pPr>
      <a:lvl9pPr marL="3212465"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9pPr>
    </p:bodyStyle>
    <p:otherStyle>
      <a:defPPr>
        <a:defRPr lang="en-US"/>
      </a:defPPr>
      <a:lvl1pPr marL="0" algn="l" defTabSz="755650" rtl="0" eaLnBrk="1" latinLnBrk="0" hangingPunct="1">
        <a:defRPr sz="1490" kern="1200">
          <a:solidFill>
            <a:schemeClr val="tx1"/>
          </a:solidFill>
          <a:latin typeface="+mn-lt"/>
          <a:ea typeface="+mn-ea"/>
          <a:cs typeface="+mn-cs"/>
        </a:defRPr>
      </a:lvl1pPr>
      <a:lvl2pPr marL="377825" algn="l" defTabSz="755650" rtl="0" eaLnBrk="1" latinLnBrk="0" hangingPunct="1">
        <a:defRPr sz="1490" kern="1200">
          <a:solidFill>
            <a:schemeClr val="tx1"/>
          </a:solidFill>
          <a:latin typeface="+mn-lt"/>
          <a:ea typeface="+mn-ea"/>
          <a:cs typeface="+mn-cs"/>
        </a:defRPr>
      </a:lvl2pPr>
      <a:lvl3pPr marL="755650" algn="l" defTabSz="755650" rtl="0" eaLnBrk="1" latinLnBrk="0" hangingPunct="1">
        <a:defRPr sz="1490" kern="1200">
          <a:solidFill>
            <a:schemeClr val="tx1"/>
          </a:solidFill>
          <a:latin typeface="+mn-lt"/>
          <a:ea typeface="+mn-ea"/>
          <a:cs typeface="+mn-cs"/>
        </a:defRPr>
      </a:lvl3pPr>
      <a:lvl4pPr marL="1134110" algn="l" defTabSz="755650" rtl="0" eaLnBrk="1" latinLnBrk="0" hangingPunct="1">
        <a:defRPr sz="1490" kern="1200">
          <a:solidFill>
            <a:schemeClr val="tx1"/>
          </a:solidFill>
          <a:latin typeface="+mn-lt"/>
          <a:ea typeface="+mn-ea"/>
          <a:cs typeface="+mn-cs"/>
        </a:defRPr>
      </a:lvl4pPr>
      <a:lvl5pPr marL="1511935" algn="l" defTabSz="755650" rtl="0" eaLnBrk="1" latinLnBrk="0" hangingPunct="1">
        <a:defRPr sz="1490" kern="1200">
          <a:solidFill>
            <a:schemeClr val="tx1"/>
          </a:solidFill>
          <a:latin typeface="+mn-lt"/>
          <a:ea typeface="+mn-ea"/>
          <a:cs typeface="+mn-cs"/>
        </a:defRPr>
      </a:lvl5pPr>
      <a:lvl6pPr marL="1889760" algn="l" defTabSz="755650" rtl="0" eaLnBrk="1" latinLnBrk="0" hangingPunct="1">
        <a:defRPr sz="1490" kern="1200">
          <a:solidFill>
            <a:schemeClr val="tx1"/>
          </a:solidFill>
          <a:latin typeface="+mn-lt"/>
          <a:ea typeface="+mn-ea"/>
          <a:cs typeface="+mn-cs"/>
        </a:defRPr>
      </a:lvl6pPr>
      <a:lvl7pPr marL="2267585" algn="l" defTabSz="755650" rtl="0" eaLnBrk="1" latinLnBrk="0" hangingPunct="1">
        <a:defRPr sz="1490" kern="1200">
          <a:solidFill>
            <a:schemeClr val="tx1"/>
          </a:solidFill>
          <a:latin typeface="+mn-lt"/>
          <a:ea typeface="+mn-ea"/>
          <a:cs typeface="+mn-cs"/>
        </a:defRPr>
      </a:lvl7pPr>
      <a:lvl8pPr marL="2646045" algn="l" defTabSz="755650" rtl="0" eaLnBrk="1" latinLnBrk="0" hangingPunct="1">
        <a:defRPr sz="1490" kern="1200">
          <a:solidFill>
            <a:schemeClr val="tx1"/>
          </a:solidFill>
          <a:latin typeface="+mn-lt"/>
          <a:ea typeface="+mn-ea"/>
          <a:cs typeface="+mn-cs"/>
        </a:defRPr>
      </a:lvl8pPr>
      <a:lvl9pPr marL="3023870" algn="l" defTabSz="755650" rtl="0" eaLnBrk="1" latinLnBrk="0" hangingPunct="1">
        <a:defRPr sz="149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1.xml"/><Relationship Id="rId1" Type="http://schemas.openxmlformats.org/officeDocument/2006/relationships/tags" Target="../tags/tag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0" name="组合 79"/>
          <p:cNvGrpSpPr/>
          <p:nvPr/>
        </p:nvGrpSpPr>
        <p:grpSpPr>
          <a:xfrm>
            <a:off x="2708116" y="5614332"/>
            <a:ext cx="696776" cy="696776"/>
            <a:chOff x="592748" y="4824027"/>
            <a:chExt cx="684964" cy="684964"/>
          </a:xfrm>
        </p:grpSpPr>
        <p:sp>
          <p:nvSpPr>
            <p:cNvPr id="81" name="Oval 33"/>
            <p:cNvSpPr/>
            <p:nvPr/>
          </p:nvSpPr>
          <p:spPr>
            <a:xfrm>
              <a:off x="636292" y="4868770"/>
              <a:ext cx="602021" cy="602021"/>
            </a:xfrm>
            <a:prstGeom prst="ellipse">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65" b="1" dirty="0">
                <a:solidFill>
                  <a:schemeClr val="tx1">
                    <a:lumMod val="65000"/>
                    <a:lumOff val="35000"/>
                  </a:schemeClr>
                </a:solidFill>
              </a:endParaRPr>
            </a:p>
          </p:txBody>
        </p:sp>
        <p:sp>
          <p:nvSpPr>
            <p:cNvPr id="82" name="Oval 33"/>
            <p:cNvSpPr/>
            <p:nvPr/>
          </p:nvSpPr>
          <p:spPr>
            <a:xfrm>
              <a:off x="592748" y="4824027"/>
              <a:ext cx="684964" cy="684964"/>
            </a:xfrm>
            <a:prstGeom prst="ellipse">
              <a:avLst/>
            </a:prstGeom>
            <a:noFill/>
            <a:ln w="3175">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65" b="1" dirty="0">
                <a:solidFill>
                  <a:schemeClr val="tx1">
                    <a:lumMod val="65000"/>
                    <a:lumOff val="35000"/>
                  </a:schemeClr>
                </a:solidFill>
              </a:endParaRPr>
            </a:p>
          </p:txBody>
        </p:sp>
      </p:grpSp>
      <p:grpSp>
        <p:nvGrpSpPr>
          <p:cNvPr id="83" name="组合 82"/>
          <p:cNvGrpSpPr/>
          <p:nvPr/>
        </p:nvGrpSpPr>
        <p:grpSpPr>
          <a:xfrm>
            <a:off x="1785312" y="5614332"/>
            <a:ext cx="696776" cy="696776"/>
            <a:chOff x="592748" y="4824027"/>
            <a:chExt cx="684964" cy="684964"/>
          </a:xfrm>
        </p:grpSpPr>
        <p:sp>
          <p:nvSpPr>
            <p:cNvPr id="84" name="Oval 33"/>
            <p:cNvSpPr/>
            <p:nvPr/>
          </p:nvSpPr>
          <p:spPr>
            <a:xfrm>
              <a:off x="636293" y="4868771"/>
              <a:ext cx="602020" cy="602020"/>
            </a:xfrm>
            <a:prstGeom prst="ellipse">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65" b="1" dirty="0">
                <a:solidFill>
                  <a:schemeClr val="tx1">
                    <a:lumMod val="65000"/>
                    <a:lumOff val="35000"/>
                  </a:schemeClr>
                </a:solidFill>
              </a:endParaRPr>
            </a:p>
          </p:txBody>
        </p:sp>
        <p:sp>
          <p:nvSpPr>
            <p:cNvPr id="85" name="Oval 33"/>
            <p:cNvSpPr/>
            <p:nvPr/>
          </p:nvSpPr>
          <p:spPr>
            <a:xfrm>
              <a:off x="592748" y="4824027"/>
              <a:ext cx="684964" cy="684964"/>
            </a:xfrm>
            <a:prstGeom prst="ellipse">
              <a:avLst/>
            </a:prstGeom>
            <a:noFill/>
            <a:ln w="3175">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65" b="1" dirty="0">
                <a:solidFill>
                  <a:schemeClr val="tx1">
                    <a:lumMod val="65000"/>
                    <a:lumOff val="35000"/>
                  </a:schemeClr>
                </a:solidFill>
              </a:endParaRPr>
            </a:p>
          </p:txBody>
        </p:sp>
      </p:grpSp>
      <p:grpSp>
        <p:nvGrpSpPr>
          <p:cNvPr id="86" name="组合 85"/>
          <p:cNvGrpSpPr/>
          <p:nvPr/>
        </p:nvGrpSpPr>
        <p:grpSpPr>
          <a:xfrm>
            <a:off x="883755" y="5614332"/>
            <a:ext cx="696776" cy="696776"/>
            <a:chOff x="592748" y="4824027"/>
            <a:chExt cx="684964" cy="684964"/>
          </a:xfrm>
        </p:grpSpPr>
        <p:sp>
          <p:nvSpPr>
            <p:cNvPr id="87" name="Oval 33"/>
            <p:cNvSpPr/>
            <p:nvPr/>
          </p:nvSpPr>
          <p:spPr>
            <a:xfrm>
              <a:off x="636293" y="4868771"/>
              <a:ext cx="602020" cy="602020"/>
            </a:xfrm>
            <a:prstGeom prst="ellipse">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65" b="1" dirty="0">
                <a:solidFill>
                  <a:schemeClr val="tx1">
                    <a:lumMod val="65000"/>
                    <a:lumOff val="35000"/>
                  </a:schemeClr>
                </a:solidFill>
              </a:endParaRPr>
            </a:p>
          </p:txBody>
        </p:sp>
        <p:sp>
          <p:nvSpPr>
            <p:cNvPr id="88" name="Oval 33"/>
            <p:cNvSpPr/>
            <p:nvPr/>
          </p:nvSpPr>
          <p:spPr>
            <a:xfrm>
              <a:off x="592748" y="4824027"/>
              <a:ext cx="684964" cy="684964"/>
            </a:xfrm>
            <a:prstGeom prst="ellipse">
              <a:avLst/>
            </a:prstGeom>
            <a:noFill/>
            <a:ln w="3175">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65" b="1" dirty="0">
                <a:solidFill>
                  <a:schemeClr val="tx1">
                    <a:lumMod val="65000"/>
                    <a:lumOff val="35000"/>
                  </a:schemeClr>
                </a:solidFill>
              </a:endParaRPr>
            </a:p>
          </p:txBody>
        </p:sp>
      </p:grpSp>
      <p:grpSp>
        <p:nvGrpSpPr>
          <p:cNvPr id="89" name="组合 88"/>
          <p:cNvGrpSpPr/>
          <p:nvPr/>
        </p:nvGrpSpPr>
        <p:grpSpPr>
          <a:xfrm>
            <a:off x="2708116" y="6514417"/>
            <a:ext cx="696776" cy="696776"/>
            <a:chOff x="592748" y="4824027"/>
            <a:chExt cx="684964" cy="684964"/>
          </a:xfrm>
        </p:grpSpPr>
        <p:sp>
          <p:nvSpPr>
            <p:cNvPr id="90" name="Oval 33"/>
            <p:cNvSpPr/>
            <p:nvPr/>
          </p:nvSpPr>
          <p:spPr>
            <a:xfrm>
              <a:off x="635864" y="4868771"/>
              <a:ext cx="602449" cy="602449"/>
            </a:xfrm>
            <a:prstGeom prst="ellipse">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65" b="1" dirty="0">
                <a:solidFill>
                  <a:schemeClr val="tx1">
                    <a:lumMod val="65000"/>
                    <a:lumOff val="35000"/>
                  </a:schemeClr>
                </a:solidFill>
              </a:endParaRPr>
            </a:p>
          </p:txBody>
        </p:sp>
        <p:sp>
          <p:nvSpPr>
            <p:cNvPr id="91" name="Oval 33"/>
            <p:cNvSpPr/>
            <p:nvPr/>
          </p:nvSpPr>
          <p:spPr>
            <a:xfrm>
              <a:off x="592748" y="4824027"/>
              <a:ext cx="684964" cy="684964"/>
            </a:xfrm>
            <a:prstGeom prst="ellipse">
              <a:avLst/>
            </a:prstGeom>
            <a:noFill/>
            <a:ln w="3175">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65" b="1" dirty="0">
                <a:solidFill>
                  <a:schemeClr val="tx1">
                    <a:lumMod val="65000"/>
                    <a:lumOff val="35000"/>
                  </a:schemeClr>
                </a:solidFill>
              </a:endParaRPr>
            </a:p>
          </p:txBody>
        </p:sp>
      </p:grpSp>
      <p:grpSp>
        <p:nvGrpSpPr>
          <p:cNvPr id="92" name="组合 91"/>
          <p:cNvGrpSpPr/>
          <p:nvPr/>
        </p:nvGrpSpPr>
        <p:grpSpPr>
          <a:xfrm>
            <a:off x="1785312" y="6514417"/>
            <a:ext cx="696776" cy="696776"/>
            <a:chOff x="592748" y="4824027"/>
            <a:chExt cx="684964" cy="684964"/>
          </a:xfrm>
        </p:grpSpPr>
        <p:sp>
          <p:nvSpPr>
            <p:cNvPr id="93" name="Oval 33"/>
            <p:cNvSpPr/>
            <p:nvPr/>
          </p:nvSpPr>
          <p:spPr>
            <a:xfrm>
              <a:off x="635864" y="4868771"/>
              <a:ext cx="602449" cy="602449"/>
            </a:xfrm>
            <a:prstGeom prst="ellipse">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65" b="1" dirty="0">
                <a:solidFill>
                  <a:schemeClr val="tx1">
                    <a:lumMod val="65000"/>
                    <a:lumOff val="35000"/>
                  </a:schemeClr>
                </a:solidFill>
              </a:endParaRPr>
            </a:p>
          </p:txBody>
        </p:sp>
        <p:sp>
          <p:nvSpPr>
            <p:cNvPr id="94" name="Oval 33"/>
            <p:cNvSpPr/>
            <p:nvPr/>
          </p:nvSpPr>
          <p:spPr>
            <a:xfrm>
              <a:off x="592748" y="4824027"/>
              <a:ext cx="684964" cy="684964"/>
            </a:xfrm>
            <a:prstGeom prst="ellipse">
              <a:avLst/>
            </a:prstGeom>
            <a:noFill/>
            <a:ln w="3175">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65" b="1" dirty="0">
                <a:solidFill>
                  <a:schemeClr val="tx1">
                    <a:lumMod val="65000"/>
                    <a:lumOff val="35000"/>
                  </a:schemeClr>
                </a:solidFill>
              </a:endParaRPr>
            </a:p>
          </p:txBody>
        </p:sp>
      </p:grpSp>
      <p:grpSp>
        <p:nvGrpSpPr>
          <p:cNvPr id="95" name="组合 94"/>
          <p:cNvGrpSpPr/>
          <p:nvPr/>
        </p:nvGrpSpPr>
        <p:grpSpPr>
          <a:xfrm>
            <a:off x="883755" y="6514417"/>
            <a:ext cx="696776" cy="696776"/>
            <a:chOff x="592748" y="4824027"/>
            <a:chExt cx="684964" cy="684964"/>
          </a:xfrm>
        </p:grpSpPr>
        <p:sp>
          <p:nvSpPr>
            <p:cNvPr id="96" name="Oval 33"/>
            <p:cNvSpPr/>
            <p:nvPr/>
          </p:nvSpPr>
          <p:spPr>
            <a:xfrm>
              <a:off x="635864" y="4868771"/>
              <a:ext cx="602449" cy="602449"/>
            </a:xfrm>
            <a:prstGeom prst="ellipse">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65" b="1" dirty="0">
                <a:solidFill>
                  <a:schemeClr val="tx1">
                    <a:lumMod val="65000"/>
                    <a:lumOff val="35000"/>
                  </a:schemeClr>
                </a:solidFill>
              </a:endParaRPr>
            </a:p>
          </p:txBody>
        </p:sp>
        <p:sp>
          <p:nvSpPr>
            <p:cNvPr id="97" name="Oval 33"/>
            <p:cNvSpPr/>
            <p:nvPr/>
          </p:nvSpPr>
          <p:spPr>
            <a:xfrm>
              <a:off x="592748" y="4824027"/>
              <a:ext cx="684964" cy="684964"/>
            </a:xfrm>
            <a:prstGeom prst="ellipse">
              <a:avLst/>
            </a:prstGeom>
            <a:noFill/>
            <a:ln w="3175">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65" b="1" dirty="0">
                <a:solidFill>
                  <a:schemeClr val="tx1">
                    <a:lumMod val="65000"/>
                    <a:lumOff val="35000"/>
                  </a:schemeClr>
                </a:solidFill>
              </a:endParaRPr>
            </a:p>
          </p:txBody>
        </p:sp>
      </p:grpSp>
      <p:grpSp>
        <p:nvGrpSpPr>
          <p:cNvPr id="77" name="组合 76"/>
          <p:cNvGrpSpPr/>
          <p:nvPr/>
        </p:nvGrpSpPr>
        <p:grpSpPr>
          <a:xfrm>
            <a:off x="2708116" y="4693766"/>
            <a:ext cx="696776" cy="696776"/>
            <a:chOff x="592748" y="4824027"/>
            <a:chExt cx="684964" cy="684964"/>
          </a:xfrm>
        </p:grpSpPr>
        <p:sp>
          <p:nvSpPr>
            <p:cNvPr id="78" name="Oval 33"/>
            <p:cNvSpPr/>
            <p:nvPr/>
          </p:nvSpPr>
          <p:spPr>
            <a:xfrm>
              <a:off x="646844" y="4868771"/>
              <a:ext cx="591469" cy="591469"/>
            </a:xfrm>
            <a:prstGeom prst="ellipse">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65" b="1" dirty="0">
                <a:solidFill>
                  <a:schemeClr val="tx1">
                    <a:lumMod val="65000"/>
                    <a:lumOff val="35000"/>
                  </a:schemeClr>
                </a:solidFill>
              </a:endParaRPr>
            </a:p>
          </p:txBody>
        </p:sp>
        <p:sp>
          <p:nvSpPr>
            <p:cNvPr id="79" name="Oval 33"/>
            <p:cNvSpPr/>
            <p:nvPr/>
          </p:nvSpPr>
          <p:spPr>
            <a:xfrm>
              <a:off x="592748" y="4824027"/>
              <a:ext cx="684964" cy="684964"/>
            </a:xfrm>
            <a:prstGeom prst="ellipse">
              <a:avLst/>
            </a:prstGeom>
            <a:noFill/>
            <a:ln w="3175">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65" b="1" dirty="0">
                <a:solidFill>
                  <a:schemeClr val="tx1">
                    <a:lumMod val="65000"/>
                    <a:lumOff val="35000"/>
                  </a:schemeClr>
                </a:solidFill>
              </a:endParaRPr>
            </a:p>
          </p:txBody>
        </p:sp>
      </p:grpSp>
      <p:grpSp>
        <p:nvGrpSpPr>
          <p:cNvPr id="74" name="组合 73"/>
          <p:cNvGrpSpPr/>
          <p:nvPr/>
        </p:nvGrpSpPr>
        <p:grpSpPr>
          <a:xfrm>
            <a:off x="1785312" y="4693766"/>
            <a:ext cx="696776" cy="696776"/>
            <a:chOff x="592748" y="4824027"/>
            <a:chExt cx="684964" cy="684964"/>
          </a:xfrm>
        </p:grpSpPr>
        <p:sp>
          <p:nvSpPr>
            <p:cNvPr id="75" name="Oval 33"/>
            <p:cNvSpPr/>
            <p:nvPr/>
          </p:nvSpPr>
          <p:spPr>
            <a:xfrm>
              <a:off x="646844" y="4868771"/>
              <a:ext cx="591469" cy="591469"/>
            </a:xfrm>
            <a:prstGeom prst="ellipse">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65" b="1" dirty="0">
                <a:solidFill>
                  <a:schemeClr val="tx1">
                    <a:lumMod val="65000"/>
                    <a:lumOff val="35000"/>
                  </a:schemeClr>
                </a:solidFill>
              </a:endParaRPr>
            </a:p>
          </p:txBody>
        </p:sp>
        <p:sp>
          <p:nvSpPr>
            <p:cNvPr id="76" name="Oval 33"/>
            <p:cNvSpPr/>
            <p:nvPr/>
          </p:nvSpPr>
          <p:spPr>
            <a:xfrm>
              <a:off x="592748" y="4824027"/>
              <a:ext cx="684964" cy="684964"/>
            </a:xfrm>
            <a:prstGeom prst="ellipse">
              <a:avLst/>
            </a:prstGeom>
            <a:noFill/>
            <a:ln w="3175">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65" b="1" dirty="0">
                <a:solidFill>
                  <a:schemeClr val="tx1">
                    <a:lumMod val="65000"/>
                    <a:lumOff val="35000"/>
                  </a:schemeClr>
                </a:solidFill>
              </a:endParaRPr>
            </a:p>
          </p:txBody>
        </p:sp>
      </p:grpSp>
      <p:grpSp>
        <p:nvGrpSpPr>
          <p:cNvPr id="46" name="组合 45"/>
          <p:cNvGrpSpPr/>
          <p:nvPr/>
        </p:nvGrpSpPr>
        <p:grpSpPr>
          <a:xfrm>
            <a:off x="883755" y="4693766"/>
            <a:ext cx="696776" cy="696776"/>
            <a:chOff x="592748" y="4824027"/>
            <a:chExt cx="684964" cy="684964"/>
          </a:xfrm>
        </p:grpSpPr>
        <p:sp>
          <p:nvSpPr>
            <p:cNvPr id="29" name="Oval 33"/>
            <p:cNvSpPr/>
            <p:nvPr/>
          </p:nvSpPr>
          <p:spPr>
            <a:xfrm>
              <a:off x="635864" y="4868771"/>
              <a:ext cx="602449" cy="602449"/>
            </a:xfrm>
            <a:prstGeom prst="ellipse">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65" b="1" dirty="0">
                <a:solidFill>
                  <a:schemeClr val="tx1">
                    <a:lumMod val="65000"/>
                    <a:lumOff val="35000"/>
                  </a:schemeClr>
                </a:solidFill>
              </a:endParaRPr>
            </a:p>
          </p:txBody>
        </p:sp>
        <p:sp>
          <p:nvSpPr>
            <p:cNvPr id="73" name="Oval 33"/>
            <p:cNvSpPr/>
            <p:nvPr/>
          </p:nvSpPr>
          <p:spPr>
            <a:xfrm>
              <a:off x="592748" y="4824027"/>
              <a:ext cx="684964" cy="684964"/>
            </a:xfrm>
            <a:prstGeom prst="ellipse">
              <a:avLst/>
            </a:prstGeom>
            <a:noFill/>
            <a:ln w="3175">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65" b="1" dirty="0">
                <a:solidFill>
                  <a:schemeClr val="tx1">
                    <a:lumMod val="65000"/>
                    <a:lumOff val="35000"/>
                  </a:schemeClr>
                </a:solidFill>
              </a:endParaRPr>
            </a:p>
          </p:txBody>
        </p:sp>
      </p:grpSp>
      <p:sp>
        <p:nvSpPr>
          <p:cNvPr id="20" name="TextBox 19"/>
          <p:cNvSpPr txBox="1"/>
          <p:nvPr/>
        </p:nvSpPr>
        <p:spPr>
          <a:xfrm>
            <a:off x="3797826" y="2755976"/>
            <a:ext cx="2081834" cy="246221"/>
          </a:xfrm>
          <a:prstGeom prst="rect">
            <a:avLst/>
          </a:prstGeom>
          <a:noFill/>
        </p:spPr>
        <p:txBody>
          <a:bodyPr wrap="square" lIns="0" tIns="0" rIns="0" bIns="0" rtlCol="0">
            <a:spAutoFit/>
          </a:bodyPr>
          <a:lstStyle/>
          <a:p>
            <a:r>
              <a:rPr lang="en-US" altLang="zh-CN" sz="1600" b="1" dirty="0">
                <a:solidFill>
                  <a:srgbClr val="404040"/>
                </a:solidFill>
                <a:latin typeface="Helvetica" pitchFamily="2" charset="0"/>
                <a:cs typeface="Arial" panose="020B0604020202020204" pitchFamily="34" charset="0"/>
              </a:rPr>
              <a:t>Product Description</a:t>
            </a:r>
            <a:endParaRPr lang="zh-CN" altLang="en-US" sz="1600" b="1" dirty="0">
              <a:solidFill>
                <a:srgbClr val="404040"/>
              </a:solidFill>
              <a:latin typeface="Helvetica" pitchFamily="2" charset="0"/>
              <a:cs typeface="Arial" panose="020B0604020202020204" pitchFamily="34" charset="0"/>
            </a:endParaRPr>
          </a:p>
        </p:txBody>
      </p:sp>
      <p:sp>
        <p:nvSpPr>
          <p:cNvPr id="21" name="TextBox 20"/>
          <p:cNvSpPr txBox="1"/>
          <p:nvPr/>
        </p:nvSpPr>
        <p:spPr>
          <a:xfrm>
            <a:off x="839456" y="8023895"/>
            <a:ext cx="2081834" cy="246221"/>
          </a:xfrm>
          <a:prstGeom prst="rect">
            <a:avLst/>
          </a:prstGeom>
          <a:noFill/>
        </p:spPr>
        <p:txBody>
          <a:bodyPr wrap="square" lIns="0" tIns="0" rIns="0" bIns="0" rtlCol="0">
            <a:spAutoFit/>
          </a:bodyPr>
          <a:lstStyle/>
          <a:p>
            <a:r>
              <a:rPr lang="en-US" altLang="zh-CN" sz="1600" b="1" dirty="0">
                <a:solidFill>
                  <a:srgbClr val="404040"/>
                </a:solidFill>
                <a:latin typeface="Helvetica" pitchFamily="2" charset="0"/>
                <a:cs typeface="Arial" panose="020B0604020202020204" pitchFamily="34" charset="0"/>
              </a:rPr>
              <a:t>Key Benefits</a:t>
            </a:r>
            <a:endParaRPr lang="zh-CN" altLang="en-US" sz="1600" b="1" dirty="0">
              <a:solidFill>
                <a:srgbClr val="404040"/>
              </a:solidFill>
              <a:latin typeface="Helvetica" pitchFamily="2" charset="0"/>
              <a:cs typeface="Arial" panose="020B0604020202020204" pitchFamily="34" charset="0"/>
            </a:endParaRPr>
          </a:p>
        </p:txBody>
      </p:sp>
      <p:sp>
        <p:nvSpPr>
          <p:cNvPr id="30" name="TextBox 29"/>
          <p:cNvSpPr txBox="1"/>
          <p:nvPr/>
        </p:nvSpPr>
        <p:spPr>
          <a:xfrm>
            <a:off x="927612" y="4872894"/>
            <a:ext cx="633168" cy="357918"/>
          </a:xfrm>
          <a:prstGeom prst="rect">
            <a:avLst/>
          </a:prstGeom>
          <a:noFill/>
        </p:spPr>
        <p:txBody>
          <a:bodyPr wrap="square" rtlCol="0">
            <a:spAutoFit/>
          </a:bodyPr>
          <a:lstStyle/>
          <a:p>
            <a:pPr algn="ctr"/>
            <a:r>
              <a:rPr lang="en-US" altLang="zh-CN" sz="865" b="1" dirty="0">
                <a:solidFill>
                  <a:schemeClr val="tx1">
                    <a:lumMod val="65000"/>
                    <a:lumOff val="35000"/>
                  </a:schemeClr>
                </a:solidFill>
                <a:latin typeface="Helvetica" pitchFamily="2" charset="0"/>
                <a:sym typeface="+mn-ea"/>
              </a:rPr>
              <a:t>Multi-</a:t>
            </a:r>
            <a:r>
              <a:rPr lang="en-US" altLang="zh-CN" sz="865" b="1" dirty="0">
                <a:solidFill>
                  <a:schemeClr val="tx1">
                    <a:lumMod val="65000"/>
                    <a:lumOff val="35000"/>
                  </a:schemeClr>
                </a:solidFill>
                <a:latin typeface="Helvetica" pitchFamily="2" charset="0"/>
              </a:rPr>
              <a:t>Band</a:t>
            </a:r>
          </a:p>
        </p:txBody>
      </p:sp>
      <p:sp>
        <p:nvSpPr>
          <p:cNvPr id="32" name="TextBox 31"/>
          <p:cNvSpPr txBox="1"/>
          <p:nvPr/>
        </p:nvSpPr>
        <p:spPr>
          <a:xfrm>
            <a:off x="1750951" y="4932219"/>
            <a:ext cx="785367" cy="225126"/>
          </a:xfrm>
          <a:prstGeom prst="rect">
            <a:avLst/>
          </a:prstGeom>
          <a:noFill/>
        </p:spPr>
        <p:txBody>
          <a:bodyPr wrap="square" rtlCol="0">
            <a:spAutoFit/>
          </a:bodyPr>
          <a:lstStyle/>
          <a:p>
            <a:pPr algn="ctr"/>
            <a:r>
              <a:rPr lang="en-US" altLang="zh-CN" sz="865" b="1" dirty="0">
                <a:solidFill>
                  <a:schemeClr val="tx1">
                    <a:lumMod val="65000"/>
                    <a:lumOff val="35000"/>
                  </a:schemeClr>
                </a:solidFill>
                <a:latin typeface="Helvetica" pitchFamily="2" charset="0"/>
              </a:rPr>
              <a:t>NSA/SA</a:t>
            </a:r>
            <a:endParaRPr lang="zh-CN" altLang="en-US" sz="865" b="1" dirty="0">
              <a:solidFill>
                <a:schemeClr val="tx1">
                  <a:lumMod val="65000"/>
                  <a:lumOff val="35000"/>
                </a:schemeClr>
              </a:solidFill>
              <a:latin typeface="Helvetica" pitchFamily="2" charset="0"/>
            </a:endParaRPr>
          </a:p>
        </p:txBody>
      </p:sp>
      <p:sp>
        <p:nvSpPr>
          <p:cNvPr id="51" name="TextBox 50"/>
          <p:cNvSpPr txBox="1"/>
          <p:nvPr/>
        </p:nvSpPr>
        <p:spPr>
          <a:xfrm>
            <a:off x="2680123" y="4939332"/>
            <a:ext cx="785367" cy="225126"/>
          </a:xfrm>
          <a:prstGeom prst="rect">
            <a:avLst/>
          </a:prstGeom>
          <a:noFill/>
        </p:spPr>
        <p:txBody>
          <a:bodyPr wrap="square" rtlCol="0">
            <a:spAutoFit/>
          </a:bodyPr>
          <a:lstStyle/>
          <a:p>
            <a:pPr algn="ctr"/>
            <a:r>
              <a:rPr lang="en-US" altLang="zh-CN" sz="865" b="1" dirty="0">
                <a:solidFill>
                  <a:schemeClr val="tx1">
                    <a:lumMod val="65000"/>
                    <a:lumOff val="35000"/>
                  </a:schemeClr>
                </a:solidFill>
                <a:latin typeface="Helvetica" pitchFamily="2" charset="0"/>
              </a:rPr>
              <a:t>M2</a:t>
            </a:r>
          </a:p>
        </p:txBody>
      </p:sp>
      <p:sp>
        <p:nvSpPr>
          <p:cNvPr id="53" name="TextBox 52"/>
          <p:cNvSpPr txBox="1"/>
          <p:nvPr/>
        </p:nvSpPr>
        <p:spPr>
          <a:xfrm>
            <a:off x="839460" y="5843974"/>
            <a:ext cx="785367" cy="225126"/>
          </a:xfrm>
          <a:prstGeom prst="rect">
            <a:avLst/>
          </a:prstGeom>
          <a:noFill/>
        </p:spPr>
        <p:txBody>
          <a:bodyPr wrap="square" rtlCol="0">
            <a:spAutoFit/>
          </a:bodyPr>
          <a:lstStyle/>
          <a:p>
            <a:pPr algn="ctr"/>
            <a:r>
              <a:rPr lang="en-US" altLang="zh-CN" sz="865" b="1" dirty="0">
                <a:solidFill>
                  <a:schemeClr val="tx1">
                    <a:lumMod val="65000"/>
                    <a:lumOff val="35000"/>
                  </a:schemeClr>
                </a:solidFill>
                <a:latin typeface="Helvetica" pitchFamily="2" charset="0"/>
              </a:rPr>
              <a:t> VoLTE</a:t>
            </a:r>
            <a:endParaRPr lang="zh-CN" altLang="en-US" sz="865" b="1" dirty="0">
              <a:solidFill>
                <a:schemeClr val="tx1">
                  <a:lumMod val="65000"/>
                  <a:lumOff val="35000"/>
                </a:schemeClr>
              </a:solidFill>
              <a:latin typeface="Helvetica" pitchFamily="2" charset="0"/>
            </a:endParaRPr>
          </a:p>
        </p:txBody>
      </p:sp>
      <p:sp>
        <p:nvSpPr>
          <p:cNvPr id="57" name="TextBox 56"/>
          <p:cNvSpPr txBox="1"/>
          <p:nvPr/>
        </p:nvSpPr>
        <p:spPr>
          <a:xfrm>
            <a:off x="1741019" y="5802477"/>
            <a:ext cx="785367" cy="357918"/>
          </a:xfrm>
          <a:prstGeom prst="rect">
            <a:avLst/>
          </a:prstGeom>
          <a:noFill/>
        </p:spPr>
        <p:txBody>
          <a:bodyPr wrap="square" rtlCol="0">
            <a:spAutoFit/>
          </a:bodyPr>
          <a:lstStyle/>
          <a:p>
            <a:pPr algn="ctr"/>
            <a:r>
              <a:rPr lang="en-US" altLang="zh-CN" sz="865" b="1" dirty="0">
                <a:solidFill>
                  <a:schemeClr val="tx1">
                    <a:lumMod val="65000"/>
                    <a:lumOff val="35000"/>
                  </a:schemeClr>
                </a:solidFill>
                <a:latin typeface="Helvetica" pitchFamily="2" charset="0"/>
              </a:rPr>
              <a:t>Compact Size</a:t>
            </a:r>
            <a:endParaRPr lang="zh-CN" altLang="en-US" sz="865" b="1" dirty="0">
              <a:solidFill>
                <a:schemeClr val="tx1">
                  <a:lumMod val="65000"/>
                  <a:lumOff val="35000"/>
                </a:schemeClr>
              </a:solidFill>
              <a:latin typeface="Helvetica" pitchFamily="2" charset="0"/>
            </a:endParaRPr>
          </a:p>
        </p:txBody>
      </p:sp>
      <p:sp>
        <p:nvSpPr>
          <p:cNvPr id="59" name="TextBox 58"/>
          <p:cNvSpPr txBox="1"/>
          <p:nvPr/>
        </p:nvSpPr>
        <p:spPr>
          <a:xfrm>
            <a:off x="2680789" y="5850680"/>
            <a:ext cx="785367" cy="225126"/>
          </a:xfrm>
          <a:prstGeom prst="rect">
            <a:avLst/>
          </a:prstGeom>
          <a:noFill/>
        </p:spPr>
        <p:txBody>
          <a:bodyPr wrap="square" rtlCol="0">
            <a:spAutoFit/>
          </a:bodyPr>
          <a:lstStyle/>
          <a:p>
            <a:pPr algn="ctr"/>
            <a:r>
              <a:rPr lang="en-US" altLang="zh-CN" sz="865" b="1" dirty="0">
                <a:solidFill>
                  <a:schemeClr val="tx1">
                    <a:lumMod val="65000"/>
                    <a:lumOff val="35000"/>
                  </a:schemeClr>
                </a:solidFill>
                <a:latin typeface="Helvetica" pitchFamily="2" charset="0"/>
                <a:sym typeface="宋体" panose="02010600030101010101" pitchFamily="2" charset="-122"/>
              </a:rPr>
              <a:t>GNSS</a:t>
            </a:r>
            <a:endParaRPr lang="zh-CN" altLang="en-US" sz="865" b="1" dirty="0">
              <a:solidFill>
                <a:schemeClr val="tx1">
                  <a:lumMod val="65000"/>
                  <a:lumOff val="35000"/>
                </a:schemeClr>
              </a:solidFill>
              <a:latin typeface="Helvetica" pitchFamily="2" charset="0"/>
            </a:endParaRPr>
          </a:p>
        </p:txBody>
      </p:sp>
      <p:sp>
        <p:nvSpPr>
          <p:cNvPr id="61" name="TextBox 60"/>
          <p:cNvSpPr txBox="1"/>
          <p:nvPr/>
        </p:nvSpPr>
        <p:spPr>
          <a:xfrm>
            <a:off x="839460" y="6753905"/>
            <a:ext cx="785367" cy="225126"/>
          </a:xfrm>
          <a:prstGeom prst="rect">
            <a:avLst/>
          </a:prstGeom>
          <a:noFill/>
        </p:spPr>
        <p:txBody>
          <a:bodyPr wrap="square" rtlCol="0">
            <a:spAutoFit/>
          </a:bodyPr>
          <a:lstStyle/>
          <a:p>
            <a:pPr algn="ctr"/>
            <a:r>
              <a:rPr lang="en-US" altLang="zh-CN" sz="865" b="1" dirty="0">
                <a:solidFill>
                  <a:schemeClr val="tx1">
                    <a:lumMod val="65000"/>
                    <a:lumOff val="35000"/>
                  </a:schemeClr>
                </a:solidFill>
                <a:latin typeface="Helvetica" pitchFamily="2" charset="0"/>
              </a:rPr>
              <a:t>TCP/IP</a:t>
            </a:r>
            <a:endParaRPr lang="zh-CN" altLang="en-US" sz="865" b="1" dirty="0">
              <a:solidFill>
                <a:schemeClr val="tx1">
                  <a:lumMod val="65000"/>
                  <a:lumOff val="35000"/>
                </a:schemeClr>
              </a:solidFill>
              <a:latin typeface="Helvetica" pitchFamily="2" charset="0"/>
            </a:endParaRPr>
          </a:p>
        </p:txBody>
      </p:sp>
      <p:sp>
        <p:nvSpPr>
          <p:cNvPr id="63" name="TextBox 62"/>
          <p:cNvSpPr txBox="1"/>
          <p:nvPr/>
        </p:nvSpPr>
        <p:spPr>
          <a:xfrm>
            <a:off x="1750951" y="6755183"/>
            <a:ext cx="785367" cy="225126"/>
          </a:xfrm>
          <a:prstGeom prst="rect">
            <a:avLst/>
          </a:prstGeom>
          <a:noFill/>
        </p:spPr>
        <p:txBody>
          <a:bodyPr wrap="square" rtlCol="0">
            <a:spAutoFit/>
          </a:bodyPr>
          <a:lstStyle/>
          <a:p>
            <a:pPr algn="ctr"/>
            <a:r>
              <a:rPr lang="en-US" altLang="zh-CN" sz="865" b="1" dirty="0">
                <a:solidFill>
                  <a:schemeClr val="tx1">
                    <a:lumMod val="65000"/>
                    <a:lumOff val="35000"/>
                  </a:schemeClr>
                </a:solidFill>
                <a:latin typeface="Helvetica" pitchFamily="2" charset="0"/>
              </a:rPr>
              <a:t>USB 3.1</a:t>
            </a:r>
            <a:endParaRPr lang="zh-CN" altLang="en-US" sz="865" b="1" dirty="0">
              <a:solidFill>
                <a:schemeClr val="tx1">
                  <a:lumMod val="65000"/>
                  <a:lumOff val="35000"/>
                </a:schemeClr>
              </a:solidFill>
              <a:latin typeface="Helvetica" pitchFamily="2" charset="0"/>
            </a:endParaRPr>
          </a:p>
        </p:txBody>
      </p:sp>
      <p:sp>
        <p:nvSpPr>
          <p:cNvPr id="65" name="TextBox 64"/>
          <p:cNvSpPr txBox="1"/>
          <p:nvPr/>
        </p:nvSpPr>
        <p:spPr>
          <a:xfrm>
            <a:off x="2680123" y="6755183"/>
            <a:ext cx="785367" cy="225126"/>
          </a:xfrm>
          <a:prstGeom prst="rect">
            <a:avLst/>
          </a:prstGeom>
          <a:noFill/>
        </p:spPr>
        <p:txBody>
          <a:bodyPr wrap="square" rtlCol="0">
            <a:spAutoFit/>
          </a:bodyPr>
          <a:lstStyle/>
          <a:p>
            <a:pPr algn="ctr"/>
            <a:r>
              <a:rPr lang="en-US" altLang="zh-CN" sz="865" b="1" dirty="0">
                <a:solidFill>
                  <a:schemeClr val="tx1">
                    <a:lumMod val="65000"/>
                    <a:lumOff val="35000"/>
                  </a:schemeClr>
                </a:solidFill>
                <a:latin typeface="Helvetica" pitchFamily="2" charset="0"/>
              </a:rPr>
              <a:t>SSL</a:t>
            </a:r>
            <a:endParaRPr lang="zh-CN" altLang="en-US" sz="865" b="1" dirty="0">
              <a:solidFill>
                <a:schemeClr val="tx1">
                  <a:lumMod val="65000"/>
                  <a:lumOff val="35000"/>
                </a:schemeClr>
              </a:solidFill>
              <a:latin typeface="Helvetica" pitchFamily="2" charset="0"/>
            </a:endParaRPr>
          </a:p>
        </p:txBody>
      </p:sp>
      <p:sp>
        <p:nvSpPr>
          <p:cNvPr id="26" name="Snip Single Corner Rectangle 55"/>
          <p:cNvSpPr/>
          <p:nvPr/>
        </p:nvSpPr>
        <p:spPr>
          <a:xfrm>
            <a:off x="78825" y="1405844"/>
            <a:ext cx="1192414" cy="215339"/>
          </a:xfrm>
          <a:prstGeom prst="snip1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900" i="1" dirty="0">
                <a:solidFill>
                  <a:schemeClr val="bg1"/>
                </a:solidFill>
                <a:latin typeface="Arial" panose="020B0604020202020204" pitchFamily="34" charset="0"/>
                <a:cs typeface="Arial" panose="020B0604020202020204" pitchFamily="34" charset="0"/>
              </a:rPr>
              <a:t>V:</a:t>
            </a:r>
            <a:r>
              <a:rPr lang="zh-CN" altLang="en-US" sz="900" i="1" dirty="0">
                <a:solidFill>
                  <a:schemeClr val="bg1"/>
                </a:solidFill>
                <a:latin typeface="Arial" panose="020B0604020202020204" pitchFamily="34" charset="0"/>
                <a:cs typeface="Arial" panose="020B0604020202020204" pitchFamily="34" charset="0"/>
              </a:rPr>
              <a:t> </a:t>
            </a:r>
            <a:r>
              <a:rPr lang="en-US" altLang="zh-CN" sz="900" i="1" dirty="0">
                <a:solidFill>
                  <a:schemeClr val="bg1"/>
                </a:solidFill>
                <a:latin typeface="Arial" panose="020B0604020202020204" pitchFamily="34" charset="0"/>
                <a:cs typeface="Arial" panose="020B0604020202020204" pitchFamily="34" charset="0"/>
              </a:rPr>
              <a:t>2023.3</a:t>
            </a:r>
            <a:endParaRPr lang="zh-CN" altLang="en-US" sz="900" i="1" dirty="0">
              <a:solidFill>
                <a:schemeClr val="bg1"/>
              </a:solidFill>
              <a:latin typeface="Arial" panose="020B0604020202020204" pitchFamily="34" charset="0"/>
              <a:cs typeface="Arial" panose="020B0604020202020204" pitchFamily="34" charset="0"/>
            </a:endParaRPr>
          </a:p>
        </p:txBody>
      </p:sp>
      <p:sp>
        <p:nvSpPr>
          <p:cNvPr id="27" name="Snip Single Corner Rectangle 55"/>
          <p:cNvSpPr/>
          <p:nvPr/>
        </p:nvSpPr>
        <p:spPr>
          <a:xfrm>
            <a:off x="773234" y="1604276"/>
            <a:ext cx="4320114" cy="501647"/>
          </a:xfrm>
          <a:prstGeom prst="snip1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dirty="0" err="1">
                <a:solidFill>
                  <a:srgbClr val="404040"/>
                </a:solidFill>
                <a:latin typeface="Helvetica" pitchFamily="2" charset="0"/>
                <a:cs typeface="Arial" panose="020B0604020202020204" pitchFamily="34" charset="0"/>
              </a:rPr>
              <a:t>SIMCom</a:t>
            </a:r>
            <a:r>
              <a:rPr lang="zh-CN" altLang="en-US" dirty="0">
                <a:solidFill>
                  <a:srgbClr val="404040"/>
                </a:solidFill>
                <a:latin typeface="Helvetica" pitchFamily="2" charset="0"/>
                <a:cs typeface="Arial" panose="020B0604020202020204" pitchFamily="34" charset="0"/>
              </a:rPr>
              <a:t> </a:t>
            </a:r>
            <a:r>
              <a:rPr lang="en-US" altLang="zh-CN" dirty="0">
                <a:solidFill>
                  <a:srgbClr val="404040"/>
                </a:solidFill>
                <a:latin typeface="Helvetica" pitchFamily="2" charset="0"/>
                <a:cs typeface="Arial" panose="020B0604020202020204" pitchFamily="34" charset="0"/>
              </a:rPr>
              <a:t>5G Sub-6G Module</a:t>
            </a:r>
            <a:endParaRPr lang="zh-CN" altLang="en-US" dirty="0">
              <a:solidFill>
                <a:srgbClr val="404040"/>
              </a:solidFill>
              <a:latin typeface="Helvetica" pitchFamily="2" charset="0"/>
              <a:cs typeface="Arial" panose="020B0604020202020204" pitchFamily="34" charset="0"/>
            </a:endParaRPr>
          </a:p>
        </p:txBody>
      </p:sp>
      <p:sp>
        <p:nvSpPr>
          <p:cNvPr id="99" name="Snip Single Corner Rectangle 55"/>
          <p:cNvSpPr/>
          <p:nvPr/>
        </p:nvSpPr>
        <p:spPr>
          <a:xfrm>
            <a:off x="773233" y="1274045"/>
            <a:ext cx="3510659" cy="501647"/>
          </a:xfrm>
          <a:prstGeom prst="snip1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590" b="1" dirty="0">
                <a:solidFill>
                  <a:srgbClr val="ED5550"/>
                </a:solidFill>
                <a:latin typeface="Helvetica" pitchFamily="2" charset="0"/>
                <a:cs typeface="Arial" panose="020B0604020202020204" pitchFamily="34" charset="0"/>
              </a:rPr>
              <a:t>SIM8262E-M2</a:t>
            </a:r>
            <a:endParaRPr lang="zh-CN" altLang="en-US" sz="2590" b="1" dirty="0">
              <a:solidFill>
                <a:srgbClr val="ED5550"/>
              </a:solidFill>
              <a:latin typeface="Helvetica" pitchFamily="2" charset="0"/>
              <a:cs typeface="Arial" panose="020B0604020202020204" pitchFamily="34" charset="0"/>
            </a:endParaRPr>
          </a:p>
        </p:txBody>
      </p:sp>
      <p:pic>
        <p:nvPicPr>
          <p:cNvPr id="100" name="图片 99"/>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587083" y="2602202"/>
            <a:ext cx="2804315" cy="1742341"/>
          </a:xfrm>
          <a:prstGeom prst="rect">
            <a:avLst/>
          </a:prstGeom>
        </p:spPr>
      </p:pic>
      <p:sp>
        <p:nvSpPr>
          <p:cNvPr id="102" name="TextBox 14"/>
          <p:cNvSpPr txBox="1"/>
          <p:nvPr/>
        </p:nvSpPr>
        <p:spPr>
          <a:xfrm>
            <a:off x="3797826" y="3169742"/>
            <a:ext cx="3366387" cy="4041451"/>
          </a:xfrm>
          <a:prstGeom prst="rect">
            <a:avLst/>
          </a:prstGeom>
          <a:noFill/>
        </p:spPr>
        <p:txBody>
          <a:bodyPr wrap="square" lIns="0" tIns="0" rIns="0" bIns="0" rtlCol="0">
            <a:noAutofit/>
          </a:bodyPr>
          <a:lstStyle/>
          <a:p>
            <a:pPr>
              <a:lnSpc>
                <a:spcPct val="150000"/>
              </a:lnSpc>
            </a:pPr>
            <a:r>
              <a:rPr lang="en-US" altLang="zh-CN" sz="970" dirty="0">
                <a:solidFill>
                  <a:srgbClr val="404040"/>
                </a:solidFill>
                <a:latin typeface="Arial" panose="020B0604020202020204" pitchFamily="34" charset="0"/>
                <a:cs typeface="Arial" panose="020B0604020202020204" pitchFamily="34" charset="0"/>
                <a:sym typeface="+mn-ea"/>
              </a:rPr>
              <a:t>SIM8262E-M2 is a Multi-Band 5G NR/LTE-FDD/LTE-TDD/HSPA+ module which supports R16 5G NSA/SA. </a:t>
            </a:r>
          </a:p>
          <a:p>
            <a:pPr>
              <a:lnSpc>
                <a:spcPct val="150000"/>
              </a:lnSpc>
            </a:pPr>
            <a:endParaRPr lang="en-US" altLang="zh-CN" sz="970" dirty="0">
              <a:solidFill>
                <a:srgbClr val="404040"/>
              </a:solidFill>
              <a:latin typeface="Arial" panose="020B0604020202020204" pitchFamily="34" charset="0"/>
              <a:cs typeface="Arial" panose="020B0604020202020204" pitchFamily="34" charset="0"/>
              <a:sym typeface="+mn-ea"/>
            </a:endParaRPr>
          </a:p>
          <a:p>
            <a:pPr>
              <a:lnSpc>
                <a:spcPct val="150000"/>
              </a:lnSpc>
            </a:pPr>
            <a:r>
              <a:rPr lang="en-US" altLang="zh-CN" sz="970" dirty="0">
                <a:solidFill>
                  <a:srgbClr val="404040"/>
                </a:solidFill>
                <a:latin typeface="Arial" panose="020B0604020202020204" pitchFamily="34" charset="0"/>
                <a:cs typeface="Arial" panose="020B0604020202020204" pitchFamily="34" charset="0"/>
                <a:sym typeface="+mn-ea"/>
              </a:rPr>
              <a:t>With a rich protocols, it is integrated with interfaces </a:t>
            </a:r>
            <a:r>
              <a:rPr lang="en-US" altLang="zh-CN" sz="970" dirty="0">
                <a:solidFill>
                  <a:srgbClr val="404040"/>
                </a:solidFill>
                <a:latin typeface="Arial" panose="020B0604020202020204" pitchFamily="34" charset="0"/>
                <a:cs typeface="Arial" panose="020B0604020202020204" pitchFamily="34" charset="0"/>
              </a:rPr>
              <a:t>such as </a:t>
            </a:r>
            <a:r>
              <a:rPr lang="en-US" altLang="zh-CN" sz="970" dirty="0">
                <a:solidFill>
                  <a:srgbClr val="404040"/>
                </a:solidFill>
                <a:latin typeface="Arial" panose="020B0604020202020204" pitchFamily="34" charset="0"/>
                <a:cs typeface="Arial" panose="020B0604020202020204" pitchFamily="34" charset="0"/>
                <a:sym typeface="+mn-ea"/>
              </a:rPr>
              <a:t>PCIe, USB3.1, GPIO etc. This module provides applications with great flexibility and ability of integration.   </a:t>
            </a:r>
          </a:p>
          <a:p>
            <a:pPr>
              <a:lnSpc>
                <a:spcPct val="150000"/>
              </a:lnSpc>
            </a:pPr>
            <a:endParaRPr lang="en-US" altLang="zh-CN" sz="970" dirty="0">
              <a:solidFill>
                <a:srgbClr val="404040"/>
              </a:solidFill>
              <a:latin typeface="Arial" panose="020B0604020202020204" pitchFamily="34" charset="0"/>
              <a:cs typeface="Arial" panose="020B0604020202020204" pitchFamily="34" charset="0"/>
              <a:sym typeface="+mn-ea"/>
            </a:endParaRPr>
          </a:p>
          <a:p>
            <a:pPr>
              <a:lnSpc>
                <a:spcPct val="150000"/>
              </a:lnSpc>
            </a:pPr>
            <a:r>
              <a:rPr lang="en-US" altLang="zh-CN" sz="970" dirty="0">
                <a:solidFill>
                  <a:srgbClr val="404040"/>
                </a:solidFill>
                <a:latin typeface="Arial" panose="020B0604020202020204" pitchFamily="34" charset="0"/>
                <a:cs typeface="Arial" panose="020B0604020202020204" pitchFamily="34" charset="0"/>
                <a:sym typeface="+mn-ea"/>
              </a:rPr>
              <a:t>SIM8262E-M2 adopts M2 form factor. AT commands of SIM8262E-M2 are compatible with SIM8200 series modules. This also minimizes costs for customer and shortens time to market.</a:t>
            </a:r>
          </a:p>
          <a:p>
            <a:pPr>
              <a:lnSpc>
                <a:spcPct val="150000"/>
              </a:lnSpc>
            </a:pPr>
            <a:endParaRPr lang="en-US" altLang="zh-CN" sz="970" dirty="0">
              <a:solidFill>
                <a:srgbClr val="404040"/>
              </a:solidFill>
              <a:latin typeface="Arial" panose="020B0604020202020204" pitchFamily="34" charset="0"/>
              <a:cs typeface="Arial" panose="020B0604020202020204" pitchFamily="34" charset="0"/>
              <a:sym typeface="+mn-ea"/>
            </a:endParaRPr>
          </a:p>
          <a:p>
            <a:pPr>
              <a:lnSpc>
                <a:spcPct val="150000"/>
              </a:lnSpc>
            </a:pPr>
            <a:r>
              <a:rPr lang="en-US" altLang="zh-CN" sz="970" dirty="0">
                <a:solidFill>
                  <a:srgbClr val="404040"/>
                </a:solidFill>
                <a:latin typeface="Arial" panose="020B0604020202020204" pitchFamily="34" charset="0"/>
                <a:cs typeface="Arial" panose="020B0604020202020204" pitchFamily="34" charset="0"/>
                <a:sym typeface="+mn-ea"/>
              </a:rPr>
              <a:t>It is designed for applications that need huge data transmission in various wireless situations. Due to its high efficiency, security and flexibility, this module suits various applications.</a:t>
            </a:r>
          </a:p>
        </p:txBody>
      </p:sp>
      <p:sp>
        <p:nvSpPr>
          <p:cNvPr id="103" name="TextBox 21"/>
          <p:cNvSpPr txBox="1"/>
          <p:nvPr/>
        </p:nvSpPr>
        <p:spPr>
          <a:xfrm>
            <a:off x="843509" y="8280437"/>
            <a:ext cx="6442448" cy="764633"/>
          </a:xfrm>
          <a:prstGeom prst="rect">
            <a:avLst/>
          </a:prstGeom>
          <a:noFill/>
        </p:spPr>
        <p:txBody>
          <a:bodyPr wrap="square" lIns="0" rIns="0" rtlCol="0" anchor="ctr">
            <a:spAutoFit/>
          </a:bodyPr>
          <a:lstStyle/>
          <a:p>
            <a:pPr marL="184785" indent="-184785">
              <a:lnSpc>
                <a:spcPct val="150000"/>
              </a:lnSpc>
              <a:buClr>
                <a:srgbClr val="ED5550"/>
              </a:buClr>
              <a:buFont typeface="Wingdings" panose="05000000000000000000" pitchFamily="2" charset="2"/>
              <a:buChar char="u"/>
            </a:pPr>
            <a:r>
              <a:rPr lang="en-US" altLang="zh-CN" sz="970" dirty="0">
                <a:solidFill>
                  <a:srgbClr val="404040"/>
                </a:solidFill>
                <a:latin typeface="Arial" panose="020B0604020202020204" pitchFamily="34" charset="0"/>
                <a:cs typeface="Arial" panose="020B0604020202020204" pitchFamily="34" charset="0"/>
                <a:sym typeface="+mn-ea"/>
              </a:rPr>
              <a:t>M2 form factor with </a:t>
            </a:r>
            <a:r>
              <a:rPr lang="en-US" altLang="zh-CN" sz="970" dirty="0">
                <a:solidFill>
                  <a:srgbClr val="404040"/>
                </a:solidFill>
                <a:latin typeface="Arial" panose="020B0604020202020204" pitchFamily="34" charset="0"/>
                <a:cs typeface="Arial" panose="020B0604020202020204" pitchFamily="34" charset="0"/>
              </a:rPr>
              <a:t>various </a:t>
            </a:r>
            <a:r>
              <a:rPr lang="en-US" altLang="zh-CN" sz="970" dirty="0">
                <a:solidFill>
                  <a:srgbClr val="404040"/>
                </a:solidFill>
                <a:latin typeface="Arial" panose="020B0604020202020204" pitchFamily="34" charset="0"/>
                <a:cs typeface="Arial" panose="020B0604020202020204" pitchFamily="34" charset="0"/>
                <a:sym typeface="+mn-ea"/>
              </a:rPr>
              <a:t>interfaces</a:t>
            </a:r>
          </a:p>
          <a:p>
            <a:pPr marL="184785" indent="-184785">
              <a:lnSpc>
                <a:spcPct val="150000"/>
              </a:lnSpc>
              <a:buClr>
                <a:srgbClr val="ED5550"/>
              </a:buClr>
              <a:buFont typeface="Wingdings" panose="05000000000000000000" pitchFamily="2" charset="2"/>
              <a:buChar char="u"/>
            </a:pPr>
            <a:r>
              <a:rPr lang="en-US" altLang="zh-CN" sz="970" dirty="0">
                <a:solidFill>
                  <a:srgbClr val="404040"/>
                </a:solidFill>
                <a:latin typeface="Arial" panose="020B0604020202020204" pitchFamily="34" charset="0"/>
                <a:cs typeface="Arial" panose="020B0604020202020204" pitchFamily="34" charset="0"/>
                <a:sym typeface="+mn-ea"/>
              </a:rPr>
              <a:t>Huge data transmission</a:t>
            </a:r>
          </a:p>
          <a:p>
            <a:pPr marL="184785" indent="-184785">
              <a:lnSpc>
                <a:spcPct val="150000"/>
              </a:lnSpc>
              <a:buClr>
                <a:srgbClr val="ED5550"/>
              </a:buClr>
              <a:buFont typeface="Wingdings" panose="05000000000000000000" pitchFamily="2" charset="2"/>
              <a:buChar char="u"/>
            </a:pPr>
            <a:r>
              <a:rPr lang="en-US" altLang="zh-CN" sz="970" dirty="0">
                <a:solidFill>
                  <a:srgbClr val="404040"/>
                </a:solidFill>
                <a:latin typeface="Arial" panose="020B0604020202020204" pitchFamily="34" charset="0"/>
                <a:cs typeface="Arial" panose="020B0604020202020204" pitchFamily="34" charset="0"/>
                <a:sym typeface="+mn-ea"/>
              </a:rPr>
              <a:t>AT commands of SIM8262E-M2 compatible with SIM8200 series modules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5"/>
          <p:cNvSpPr txBox="1"/>
          <p:nvPr/>
        </p:nvSpPr>
        <p:spPr>
          <a:xfrm>
            <a:off x="3345966" y="9450362"/>
            <a:ext cx="3602223" cy="215444"/>
          </a:xfrm>
          <a:prstGeom prst="rect">
            <a:avLst/>
          </a:prstGeom>
          <a:noFill/>
        </p:spPr>
        <p:txBody>
          <a:bodyPr wrap="square" rtlCol="0">
            <a:spAutoFit/>
          </a:bodyPr>
          <a:lstStyle/>
          <a:p>
            <a:r>
              <a:rPr lang="zh-CN" altLang="en-US" sz="800" dirty="0">
                <a:solidFill>
                  <a:srgbClr val="404040"/>
                </a:solidFill>
                <a:latin typeface="Arial" panose="020B0604020202020204" pitchFamily="34" charset="0"/>
                <a:ea typeface="Arial Unicode MS" panose="020B0604020202020204" pitchFamily="34" charset="-122"/>
                <a:cs typeface="Arial" panose="020B0604020202020204" pitchFamily="34" charset="0"/>
              </a:rPr>
              <a:t>●</a:t>
            </a:r>
            <a:r>
              <a:rPr lang="en-US" altLang="zh-CN" sz="800" dirty="0">
                <a:solidFill>
                  <a:srgbClr val="404040"/>
                </a:solidFill>
                <a:latin typeface="Arial" panose="020B0604020202020204" pitchFamily="34" charset="0"/>
                <a:ea typeface="Arial Unicode MS" panose="020B0604020202020204" pitchFamily="34" charset="-122"/>
                <a:cs typeface="Arial" panose="020B0604020202020204" pitchFamily="34" charset="0"/>
              </a:rPr>
              <a:t>:  support</a:t>
            </a:r>
            <a:r>
              <a:rPr lang="zh-CN" altLang="en-US" sz="800" dirty="0">
                <a:solidFill>
                  <a:srgbClr val="404040"/>
                </a:solidFill>
                <a:latin typeface="Arial" panose="020B0604020202020204" pitchFamily="34" charset="0"/>
                <a:ea typeface="Arial Unicode MS" panose="020B0604020202020204" pitchFamily="34" charset="-122"/>
                <a:cs typeface="Arial" panose="020B0604020202020204" pitchFamily="34" charset="0"/>
              </a:rPr>
              <a:t>     </a:t>
            </a:r>
            <a:r>
              <a:rPr lang="en-US" altLang="zh-CN" sz="800" dirty="0">
                <a:solidFill>
                  <a:srgbClr val="404040"/>
                </a:solidFill>
                <a:latin typeface="Arial" panose="020B0604020202020204" pitchFamily="34" charset="0"/>
                <a:cs typeface="Arial" panose="020B0604020202020204" pitchFamily="34" charset="0"/>
              </a:rPr>
              <a:t>o:  optional</a:t>
            </a:r>
            <a:r>
              <a:rPr lang="zh-CN" altLang="en-US" sz="800" dirty="0">
                <a:solidFill>
                  <a:srgbClr val="404040"/>
                </a:solidFill>
                <a:latin typeface="Arial" panose="020B0604020202020204" pitchFamily="34" charset="0"/>
                <a:cs typeface="Arial" panose="020B0604020202020204" pitchFamily="34" charset="0"/>
              </a:rPr>
              <a:t>      </a:t>
            </a:r>
            <a:r>
              <a:rPr lang="en-US" altLang="zh-CN" sz="800" dirty="0">
                <a:solidFill>
                  <a:srgbClr val="404040"/>
                </a:solidFill>
                <a:latin typeface="Arial" panose="020B0604020202020204" pitchFamily="34" charset="0"/>
                <a:cs typeface="Arial" panose="020B0604020202020204" pitchFamily="34" charset="0"/>
              </a:rPr>
              <a:t>* :</a:t>
            </a:r>
            <a:r>
              <a:rPr kumimoji="1" lang="en-US" altLang="zh-CN" sz="800" dirty="0">
                <a:solidFill>
                  <a:srgbClr val="404040"/>
                </a:solidFill>
                <a:latin typeface="Arial" panose="020B0604020202020204" pitchFamily="34" charset="0"/>
                <a:ea typeface="宋体" panose="02010600030101010101" pitchFamily="2" charset="-122"/>
                <a:cs typeface="Arial" panose="020B0604020202020204" pitchFamily="34" charset="0"/>
              </a:rPr>
              <a:t>means under developing/on-going/planning</a:t>
            </a:r>
          </a:p>
        </p:txBody>
      </p:sp>
      <p:graphicFrame>
        <p:nvGraphicFramePr>
          <p:cNvPr id="5" name="表格 4"/>
          <p:cNvGraphicFramePr>
            <a:graphicFrameLocks noGrp="1"/>
          </p:cNvGraphicFramePr>
          <p:nvPr>
            <p:custDataLst>
              <p:tags r:id="rId1"/>
            </p:custDataLst>
            <p:extLst>
              <p:ext uri="{D42A27DB-BD31-4B8C-83A1-F6EECF244321}">
                <p14:modId xmlns:p14="http://schemas.microsoft.com/office/powerpoint/2010/main" val="575704155"/>
              </p:ext>
            </p:extLst>
          </p:nvPr>
        </p:nvGraphicFramePr>
        <p:xfrm>
          <a:off x="515593" y="1095387"/>
          <a:ext cx="6432596" cy="6961799"/>
        </p:xfrm>
        <a:graphic>
          <a:graphicData uri="http://schemas.openxmlformats.org/drawingml/2006/table">
            <a:tbl>
              <a:tblPr/>
              <a:tblGrid>
                <a:gridCol w="671956">
                  <a:extLst>
                    <a:ext uri="{9D8B030D-6E8A-4147-A177-3AD203B41FA5}">
                      <a16:colId xmlns:a16="http://schemas.microsoft.com/office/drawing/2014/main" val="20000"/>
                    </a:ext>
                  </a:extLst>
                </a:gridCol>
                <a:gridCol w="648072">
                  <a:extLst>
                    <a:ext uri="{9D8B030D-6E8A-4147-A177-3AD203B41FA5}">
                      <a16:colId xmlns:a16="http://schemas.microsoft.com/office/drawing/2014/main" val="20001"/>
                    </a:ext>
                  </a:extLst>
                </a:gridCol>
                <a:gridCol w="5112568">
                  <a:extLst>
                    <a:ext uri="{9D8B030D-6E8A-4147-A177-3AD203B41FA5}">
                      <a16:colId xmlns:a16="http://schemas.microsoft.com/office/drawing/2014/main" val="20002"/>
                    </a:ext>
                  </a:extLst>
                </a:gridCol>
              </a:tblGrid>
              <a:tr h="247630">
                <a:tc gridSpan="2">
                  <a:txBody>
                    <a:bodyPr/>
                    <a:lstStyle/>
                    <a:p>
                      <a:pPr algn="l" fontAlgn="ctr"/>
                      <a:r>
                        <a:rPr lang="en-US" sz="1100" b="1" i="0" u="none" strike="noStrike" dirty="0">
                          <a:solidFill>
                            <a:schemeClr val="bg1"/>
                          </a:solidFill>
                          <a:latin typeface="Helvetica" pitchFamily="2" charset="0"/>
                          <a:ea typeface="Arial Unicode MS" panose="020B0604020202020204" pitchFamily="34" charset="-122"/>
                          <a:cs typeface="Arial Unicode MS" panose="020B0604020202020204" pitchFamily="34" charset="-122"/>
                        </a:rPr>
                        <a:t>Product</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solidFill>
                      <a:srgbClr val="FF0000"/>
                    </a:solidFill>
                  </a:tcPr>
                </a:tc>
                <a:tc hMerge="1">
                  <a:txBody>
                    <a:bodyPr/>
                    <a:lstStyle/>
                    <a:p>
                      <a:endParaRPr lang="zh-CN"/>
                    </a:p>
                  </a:txBody>
                  <a:tcPr/>
                </a:tc>
                <a:tc>
                  <a:txBody>
                    <a:bodyPr/>
                    <a:lstStyle/>
                    <a:p>
                      <a:pPr algn="l" fontAlgn="ctr"/>
                      <a:r>
                        <a:rPr lang="en-US" altLang="zh-CN" sz="1100" b="1" i="0" u="none" strike="noStrike" dirty="0">
                          <a:solidFill>
                            <a:srgbClr val="FFFFFF"/>
                          </a:solidFill>
                          <a:latin typeface="Helvetica" pitchFamily="2" charset="0"/>
                          <a:ea typeface="Arial Unicode MS" panose="020B0604020202020204" pitchFamily="34" charset="-122"/>
                          <a:cs typeface="Arial Unicode MS" panose="020B0604020202020204" pitchFamily="34" charset="-122"/>
                        </a:rPr>
                        <a:t>SIM8262E-M2</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solidFill>
                      <a:srgbClr val="FF0000"/>
                    </a:solidFill>
                  </a:tcPr>
                </a:tc>
                <a:extLst>
                  <a:ext uri="{0D108BD9-81ED-4DB2-BD59-A6C34878D82A}">
                    <a16:rowId xmlns:a16="http://schemas.microsoft.com/office/drawing/2014/main" val="10000"/>
                  </a:ext>
                </a:extLst>
              </a:tr>
              <a:tr h="187200">
                <a:tc gridSpan="2">
                  <a:txBody>
                    <a:bodyPr/>
                    <a:lstStyle/>
                    <a:p>
                      <a:pPr algn="l" fontAlgn="ctr"/>
                      <a:r>
                        <a:rPr lang="en-US" sz="900" b="1" i="0" u="none" strike="noStrike" baseline="0" dirty="0">
                          <a:solidFill>
                            <a:srgbClr val="404040"/>
                          </a:solidFill>
                          <a:latin typeface="Helvetica" pitchFamily="2" charset="0"/>
                          <a:ea typeface="Arial Unicode MS" panose="020B0604020202020204" pitchFamily="34" charset="-122"/>
                          <a:cs typeface="Arial" panose="020B0604020202020204" pitchFamily="34" charset="0"/>
                        </a:rPr>
                        <a:t>Form Factor</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solidFill>
                      <a:srgbClr val="ECECEC"/>
                    </a:solidFill>
                  </a:tcPr>
                </a:tc>
                <a:tc hMerge="1">
                  <a:txBody>
                    <a:bodyPr/>
                    <a:lstStyle/>
                    <a:p>
                      <a:endParaRPr lang="zh-CN"/>
                    </a:p>
                  </a:txBody>
                  <a:tcPr/>
                </a:tc>
                <a:tc>
                  <a:txBody>
                    <a:bodyPr/>
                    <a:lstStyle/>
                    <a:p>
                      <a:pPr algn="l" fontAlgn="ctr"/>
                      <a:r>
                        <a:rPr lang="en-US" sz="800" b="0" i="0" u="none" strike="noStrike" kern="1200" baseline="0" dirty="0">
                          <a:solidFill>
                            <a:srgbClr val="404040"/>
                          </a:solidFill>
                          <a:latin typeface="Arial" panose="020B0604020202020204" pitchFamily="34" charset="0"/>
                          <a:ea typeface="Arial Unicode MS" panose="020B0604020202020204" pitchFamily="34" charset="-122"/>
                          <a:cs typeface="Arial" panose="020B0604020202020204" pitchFamily="34" charset="0"/>
                        </a:rPr>
                        <a:t>M.2</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187200">
                <a:tc gridSpan="2">
                  <a:txBody>
                    <a:bodyPr/>
                    <a:lstStyle/>
                    <a:p>
                      <a:pPr algn="l" fontAlgn="ctr"/>
                      <a:r>
                        <a:rPr lang="en-US" sz="900" b="1" i="0" u="none" strike="noStrike" baseline="0" dirty="0">
                          <a:solidFill>
                            <a:srgbClr val="404040"/>
                          </a:solidFill>
                          <a:latin typeface="Helvetica" pitchFamily="2" charset="0"/>
                          <a:ea typeface="Arial Unicode MS" panose="020B0604020202020204" pitchFamily="34" charset="-122"/>
                          <a:cs typeface="Arial" panose="020B0604020202020204" pitchFamily="34" charset="0"/>
                        </a:rPr>
                        <a:t>Dimensions(mm)</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solidFill>
                      <a:srgbClr val="ECECEC"/>
                    </a:solidFill>
                  </a:tcPr>
                </a:tc>
                <a:tc hMerge="1">
                  <a:txBody>
                    <a:bodyPr/>
                    <a:lstStyle/>
                    <a:p>
                      <a:endParaRPr lang="zh-CN"/>
                    </a:p>
                  </a:txBody>
                  <a:tcPr/>
                </a:tc>
                <a:tc>
                  <a:txBody>
                    <a:bodyPr/>
                    <a:lstStyle/>
                    <a:p>
                      <a:pPr algn="l" fontAlgn="ctr"/>
                      <a:r>
                        <a:rPr lang="en-US" altLang="zh-CN" sz="800" b="0" i="0" u="none" strike="noStrike" baseline="0" dirty="0">
                          <a:solidFill>
                            <a:srgbClr val="404040"/>
                          </a:solidFill>
                          <a:latin typeface="Arial" panose="020B0604020202020204" pitchFamily="34" charset="0"/>
                          <a:ea typeface="Arial Unicode MS" panose="020B0604020202020204" pitchFamily="34" charset="-122"/>
                          <a:cs typeface="Arial" panose="020B0604020202020204" pitchFamily="34" charset="0"/>
                        </a:rPr>
                        <a:t>42.0*30.0*2.3</a:t>
                      </a:r>
                      <a:endParaRPr lang="en-US" sz="900" b="1" i="0" u="none" strike="noStrike" baseline="0" dirty="0">
                        <a:solidFill>
                          <a:srgbClr val="404040"/>
                        </a:solidFill>
                        <a:latin typeface="Helvetica" pitchFamily="2" charset="0"/>
                        <a:ea typeface="Arial Unicode MS" panose="020B0604020202020204" pitchFamily="34" charset="-122"/>
                        <a:cs typeface="Arial" panose="020B0604020202020204" pitchFamily="34" charset="0"/>
                      </a:endParaRP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187200">
                <a:tc rowSpan="5">
                  <a:txBody>
                    <a:bodyPr/>
                    <a:lstStyle/>
                    <a:p>
                      <a:pPr algn="l" fontAlgn="ctr"/>
                      <a:r>
                        <a:rPr lang="en-US" sz="900" b="1" i="0" u="none" strike="noStrike" baseline="0" dirty="0">
                          <a:solidFill>
                            <a:srgbClr val="404040"/>
                          </a:solidFill>
                          <a:latin typeface="Helvetica" pitchFamily="2" charset="0"/>
                          <a:ea typeface="Arial Unicode MS" panose="020B0604020202020204" pitchFamily="34" charset="-122"/>
                          <a:cs typeface="Arial" panose="020B0604020202020204" pitchFamily="34" charset="0"/>
                        </a:rPr>
                        <a:t>Frequency Bands</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solidFill>
                      <a:srgbClr val="ECECEC"/>
                    </a:solidFill>
                  </a:tcPr>
                </a:tc>
                <a:tc>
                  <a:txBody>
                    <a:bodyPr/>
                    <a:lstStyle/>
                    <a:p>
                      <a:pPr algn="l" fontAlgn="ctr"/>
                      <a:r>
                        <a:rPr lang="en-US" sz="800" b="1" i="0" u="none" strike="noStrike" baseline="0" dirty="0">
                          <a:solidFill>
                            <a:srgbClr val="404040"/>
                          </a:solidFill>
                          <a:latin typeface="Helvetica" pitchFamily="2" charset="0"/>
                          <a:ea typeface="Arial Unicode MS" panose="020B0604020202020204" pitchFamily="34" charset="-122"/>
                          <a:cs typeface="Arial" panose="020B0604020202020204" pitchFamily="34" charset="0"/>
                        </a:rPr>
                        <a:t>5G SA</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solidFill>
                      <a:srgbClr val="ECECEC"/>
                    </a:solidFill>
                  </a:tcPr>
                </a:tc>
                <a:tc>
                  <a:txBody>
                    <a:bodyPr/>
                    <a:lstStyle/>
                    <a:p>
                      <a:pPr marL="0" marR="0" indent="0" algn="l" defTabSz="755650" rtl="0" eaLnBrk="1" fontAlgn="ctr" latinLnBrk="0" hangingPunct="1">
                        <a:lnSpc>
                          <a:spcPct val="100000"/>
                        </a:lnSpc>
                        <a:spcBef>
                          <a:spcPts val="0"/>
                        </a:spcBef>
                        <a:spcAft>
                          <a:spcPts val="0"/>
                        </a:spcAft>
                        <a:buClrTx/>
                        <a:buSzTx/>
                        <a:buFontTx/>
                        <a:buNone/>
                        <a:defRPr/>
                      </a:pPr>
                      <a:r>
                        <a:rPr lang="en-US" altLang="zh-CN" sz="800" b="0" i="0" u="none" strike="noStrike" kern="1200" baseline="0" dirty="0">
                          <a:solidFill>
                            <a:srgbClr val="404040"/>
                          </a:solidFill>
                          <a:latin typeface="Arial" panose="020B0604020202020204" pitchFamily="34" charset="0"/>
                          <a:ea typeface="Arial Unicode MS" panose="020B0604020202020204" pitchFamily="34" charset="-122"/>
                          <a:cs typeface="Arial" panose="020B0604020202020204" pitchFamily="34" charset="0"/>
                        </a:rPr>
                        <a:t>n1/n3/n5/n7/n8/n18/n20/n26/n28/n38/n40/n41/n48/n66/n77/n78/n79</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187200">
                <a:tc vMerge="1">
                  <a:txBody>
                    <a:bodyPr/>
                    <a:lstStyle/>
                    <a:p>
                      <a:endParaRPr lang="zh-CN" altLang="en-US"/>
                    </a:p>
                  </a:txBody>
                  <a:tcPr/>
                </a:tc>
                <a:tc>
                  <a:txBody>
                    <a:bodyPr/>
                    <a:lstStyle/>
                    <a:p>
                      <a:pPr algn="l" fontAlgn="ctr"/>
                      <a:r>
                        <a:rPr lang="en-US" sz="800" b="1" i="0" u="none" strike="noStrike" baseline="0" dirty="0">
                          <a:solidFill>
                            <a:srgbClr val="404040"/>
                          </a:solidFill>
                          <a:latin typeface="Helvetica" pitchFamily="2" charset="0"/>
                          <a:ea typeface="Arial Unicode MS" panose="020B0604020202020204" pitchFamily="34" charset="-122"/>
                          <a:cs typeface="Arial" panose="020B0604020202020204" pitchFamily="34" charset="0"/>
                        </a:rPr>
                        <a:t>5G NSA</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solidFill>
                      <a:srgbClr val="ECECEC"/>
                    </a:solidFill>
                  </a:tcPr>
                </a:tc>
                <a:tc>
                  <a:txBody>
                    <a:bodyPr/>
                    <a:lstStyle/>
                    <a:p>
                      <a:pPr marL="0" marR="0" indent="0" algn="l" defTabSz="755650" rtl="0" eaLnBrk="1" fontAlgn="ctr" latinLnBrk="0" hangingPunct="1">
                        <a:lnSpc>
                          <a:spcPct val="100000"/>
                        </a:lnSpc>
                        <a:spcBef>
                          <a:spcPts val="0"/>
                        </a:spcBef>
                        <a:spcAft>
                          <a:spcPts val="0"/>
                        </a:spcAft>
                        <a:buClrTx/>
                        <a:buSzTx/>
                        <a:buFontTx/>
                        <a:buNone/>
                        <a:defRPr/>
                      </a:pPr>
                      <a:r>
                        <a:rPr lang="pt-BR" altLang="zh-CN" sz="800" b="0" i="0" u="none" strike="noStrike" kern="1200" baseline="0" dirty="0">
                          <a:solidFill>
                            <a:srgbClr val="404040"/>
                          </a:solidFill>
                          <a:latin typeface="Arial" panose="020B0604020202020204" pitchFamily="34" charset="0"/>
                          <a:ea typeface="Arial Unicode MS" panose="020B0604020202020204" pitchFamily="34" charset="-122"/>
                          <a:cs typeface="Arial" panose="020B0604020202020204" pitchFamily="34" charset="0"/>
                        </a:rPr>
                        <a:t>n1/n3/n5/n7/n8/n20/n28/n38/n40/n41/n48/n66/n77/n78/n79</a:t>
                      </a:r>
                      <a:endParaRPr lang="en-US" altLang="zh-CN" sz="800" b="0" i="0" u="none" strike="noStrike" kern="1200" baseline="0" dirty="0">
                        <a:solidFill>
                          <a:srgbClr val="404040"/>
                        </a:solidFill>
                        <a:latin typeface="Arial" panose="020B0604020202020204" pitchFamily="34" charset="0"/>
                        <a:ea typeface="Arial Unicode MS" panose="020B0604020202020204" pitchFamily="34" charset="-122"/>
                        <a:cs typeface="Arial" panose="020B0604020202020204" pitchFamily="34" charset="0"/>
                      </a:endParaRP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16565107"/>
                  </a:ext>
                </a:extLst>
              </a:tr>
              <a:tr h="187200">
                <a:tc vMerge="1">
                  <a:txBody>
                    <a:bodyPr/>
                    <a:lstStyle/>
                    <a:p>
                      <a:endParaRPr lang="zh-CN"/>
                    </a:p>
                  </a:txBody>
                  <a:tcPr/>
                </a:tc>
                <a:tc>
                  <a:txBody>
                    <a:bodyPr/>
                    <a:lstStyle/>
                    <a:p>
                      <a:pPr algn="l" fontAlgn="ctr"/>
                      <a:r>
                        <a:rPr lang="en-US" sz="800" b="1" i="0" u="none" strike="noStrike" baseline="0" dirty="0">
                          <a:solidFill>
                            <a:srgbClr val="404040"/>
                          </a:solidFill>
                          <a:latin typeface="Helvetica" pitchFamily="2" charset="0"/>
                          <a:ea typeface="Arial Unicode MS" panose="020B0604020202020204" pitchFamily="34" charset="-122"/>
                          <a:cs typeface="Arial" panose="020B0604020202020204" pitchFamily="34" charset="0"/>
                        </a:rPr>
                        <a:t>LTE-FDD</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solidFill>
                      <a:srgbClr val="ECECEC"/>
                    </a:solidFill>
                  </a:tcPr>
                </a:tc>
                <a:tc>
                  <a:txBody>
                    <a:bodyPr/>
                    <a:lstStyle/>
                    <a:p>
                      <a:pPr marL="0" marR="0" indent="0" algn="l" defTabSz="755650" rtl="0" eaLnBrk="1" fontAlgn="auto" latinLnBrk="0" hangingPunct="1">
                        <a:lnSpc>
                          <a:spcPct val="100000"/>
                        </a:lnSpc>
                        <a:spcBef>
                          <a:spcPts val="0"/>
                        </a:spcBef>
                        <a:spcAft>
                          <a:spcPts val="0"/>
                        </a:spcAft>
                        <a:buClrTx/>
                        <a:buSzTx/>
                        <a:buFontTx/>
                        <a:buNone/>
                        <a:defRPr/>
                      </a:pPr>
                      <a:r>
                        <a:rPr lang="en-US" altLang="zh-CN" sz="800" b="0" i="0" u="none" strike="noStrike" kern="1200" baseline="0" dirty="0">
                          <a:solidFill>
                            <a:srgbClr val="404040"/>
                          </a:solidFill>
                          <a:latin typeface="Arial" panose="020B0604020202020204" pitchFamily="34" charset="0"/>
                          <a:ea typeface="Arial Unicode MS" panose="020B0604020202020204" pitchFamily="34" charset="-122"/>
                          <a:cs typeface="Arial" panose="020B0604020202020204" pitchFamily="34" charset="0"/>
                        </a:rPr>
                        <a:t>B1/B3/B4/B5/B7/B8/B18/B19/B20/B26/B28/B32/B66</a:t>
                      </a:r>
                      <a:endParaRPr lang="zh-CN" altLang="en-US" sz="800" b="0" i="0" u="none" strike="noStrike" kern="1200" baseline="0" dirty="0">
                        <a:solidFill>
                          <a:srgbClr val="404040"/>
                        </a:solidFill>
                        <a:latin typeface="Arial" panose="020B0604020202020204" pitchFamily="34" charset="0"/>
                        <a:ea typeface="Arial Unicode MS" panose="020B0604020202020204" pitchFamily="34" charset="-122"/>
                        <a:cs typeface="Arial" panose="020B0604020202020204" pitchFamily="34" charset="0"/>
                      </a:endParaRP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187200">
                <a:tc vMerge="1">
                  <a:txBody>
                    <a:bodyPr/>
                    <a:lstStyle/>
                    <a:p>
                      <a:endParaRPr lang="zh-CN"/>
                    </a:p>
                  </a:txBody>
                  <a:tcPr/>
                </a:tc>
                <a:tc>
                  <a:txBody>
                    <a:bodyPr/>
                    <a:lstStyle/>
                    <a:p>
                      <a:pPr algn="l" fontAlgn="ctr"/>
                      <a:r>
                        <a:rPr lang="en-US" altLang="zh-CN" sz="800" b="1" i="0" u="none" strike="noStrike" baseline="0" dirty="0">
                          <a:solidFill>
                            <a:srgbClr val="404040"/>
                          </a:solidFill>
                          <a:latin typeface="Helvetica" pitchFamily="2" charset="0"/>
                          <a:ea typeface="Arial Unicode MS" panose="020B0604020202020204" pitchFamily="34" charset="-122"/>
                          <a:cs typeface="Arial" panose="020B0604020202020204" pitchFamily="34" charset="0"/>
                        </a:rPr>
                        <a:t>LTE-TDD</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solidFill>
                      <a:srgbClr val="ECECEC"/>
                    </a:solidFill>
                  </a:tcPr>
                </a:tc>
                <a:tc>
                  <a:txBody>
                    <a:bodyPr/>
                    <a:lstStyle/>
                    <a:p>
                      <a:pPr marL="0" marR="0" indent="0" algn="l" defTabSz="913765" rtl="0" eaLnBrk="1" fontAlgn="ctr" latinLnBrk="0" hangingPunct="1">
                        <a:lnSpc>
                          <a:spcPct val="100000"/>
                        </a:lnSpc>
                        <a:spcBef>
                          <a:spcPts val="0"/>
                        </a:spcBef>
                        <a:spcAft>
                          <a:spcPts val="0"/>
                        </a:spcAft>
                        <a:buClrTx/>
                        <a:buSzTx/>
                        <a:buFontTx/>
                        <a:buNone/>
                        <a:defRPr/>
                      </a:pPr>
                      <a:r>
                        <a:rPr lang="en-US" altLang="zh-CN" sz="800" b="0" i="0" u="none" strike="noStrike" kern="1200" baseline="0" dirty="0">
                          <a:solidFill>
                            <a:srgbClr val="404040"/>
                          </a:solidFill>
                          <a:latin typeface="Arial" panose="020B0604020202020204" pitchFamily="34" charset="0"/>
                          <a:ea typeface="Arial Unicode MS" panose="020B0604020202020204" pitchFamily="34" charset="-122"/>
                          <a:cs typeface="Arial" panose="020B0604020202020204" pitchFamily="34" charset="0"/>
                        </a:rPr>
                        <a:t>B38/B39/B40/B41/B42/B43/B48</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187200">
                <a:tc vMerge="1">
                  <a:txBody>
                    <a:bodyPr/>
                    <a:lstStyle/>
                    <a:p>
                      <a:endParaRPr lang="zh-CN"/>
                    </a:p>
                  </a:txBody>
                  <a:tcPr/>
                </a:tc>
                <a:tc>
                  <a:txBody>
                    <a:bodyPr/>
                    <a:lstStyle/>
                    <a:p>
                      <a:pPr algn="l" fontAlgn="ctr"/>
                      <a:r>
                        <a:rPr lang="en-US" sz="800" b="1" i="0" u="none" strike="noStrike" baseline="0" dirty="0">
                          <a:solidFill>
                            <a:srgbClr val="404040"/>
                          </a:solidFill>
                          <a:latin typeface="Helvetica" pitchFamily="2" charset="0"/>
                          <a:ea typeface="Arial Unicode MS" panose="020B0604020202020204" pitchFamily="34" charset="-122"/>
                          <a:cs typeface="Arial" panose="020B0604020202020204" pitchFamily="34" charset="0"/>
                        </a:rPr>
                        <a:t>WCDMA</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solidFill>
                      <a:srgbClr val="ECECEC"/>
                    </a:solidFill>
                  </a:tcPr>
                </a:tc>
                <a:tc>
                  <a:txBody>
                    <a:bodyPr/>
                    <a:lstStyle/>
                    <a:p>
                      <a:pPr marL="0" marR="0" lvl="0" indent="0" algn="l" defTabSz="755650" rtl="0" eaLnBrk="1" fontAlgn="auto" latinLnBrk="0" hangingPunct="1">
                        <a:lnSpc>
                          <a:spcPct val="100000"/>
                        </a:lnSpc>
                        <a:spcBef>
                          <a:spcPts val="0"/>
                        </a:spcBef>
                        <a:spcAft>
                          <a:spcPts val="0"/>
                        </a:spcAft>
                        <a:buClrTx/>
                        <a:buSzTx/>
                        <a:buFontTx/>
                        <a:buNone/>
                        <a:defRPr/>
                      </a:pPr>
                      <a:r>
                        <a:rPr lang="en-US" altLang="zh-CN" sz="800" b="0" i="0" u="none" strike="noStrike" kern="1200" baseline="0" dirty="0">
                          <a:solidFill>
                            <a:srgbClr val="404040"/>
                          </a:solidFill>
                          <a:latin typeface="Arial" panose="020B0604020202020204" pitchFamily="34" charset="0"/>
                          <a:ea typeface="Arial Unicode MS" panose="020B0604020202020204" pitchFamily="34" charset="-122"/>
                          <a:cs typeface="Arial" panose="020B0604020202020204" pitchFamily="34" charset="0"/>
                        </a:rPr>
                        <a:t>B1/B5/B8</a:t>
                      </a:r>
                      <a:endParaRPr lang="zh-CN" altLang="en-US" sz="800" b="0" i="0" u="none" strike="noStrike" kern="1200" baseline="0" dirty="0">
                        <a:solidFill>
                          <a:srgbClr val="404040"/>
                        </a:solidFill>
                        <a:latin typeface="Arial" panose="020B0604020202020204" pitchFamily="34" charset="0"/>
                        <a:ea typeface="Arial Unicode MS" panose="020B0604020202020204" pitchFamily="34" charset="-122"/>
                        <a:cs typeface="Arial" panose="020B0604020202020204" pitchFamily="34" charset="0"/>
                        <a:sym typeface="宋体" panose="02010600030101010101" pitchFamily="2" charset="-122"/>
                      </a:endParaRP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187200">
                <a:tc gridSpan="2">
                  <a:txBody>
                    <a:bodyPr/>
                    <a:lstStyle/>
                    <a:p>
                      <a:pPr algn="l" fontAlgn="ctr"/>
                      <a:r>
                        <a:rPr lang="en-US" sz="900" b="1" i="0" u="none" strike="noStrike" baseline="0" dirty="0">
                          <a:solidFill>
                            <a:srgbClr val="404040"/>
                          </a:solidFill>
                          <a:latin typeface="Helvetica" pitchFamily="2" charset="0"/>
                          <a:ea typeface="Arial Unicode MS" panose="020B0604020202020204" pitchFamily="34" charset="-122"/>
                          <a:cs typeface="Arial" panose="020B0604020202020204" pitchFamily="34" charset="0"/>
                        </a:rPr>
                        <a:t>GNSS</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solidFill>
                      <a:srgbClr val="ECECEC"/>
                    </a:solidFill>
                  </a:tcPr>
                </a:tc>
                <a:tc hMerge="1">
                  <a:txBody>
                    <a:bodyPr/>
                    <a:lstStyle/>
                    <a:p>
                      <a:endParaRPr lang="zh-CN"/>
                    </a:p>
                  </a:txBody>
                  <a:tcPr/>
                </a:tc>
                <a:tc>
                  <a:txBody>
                    <a:bodyPr/>
                    <a:lstStyle/>
                    <a:p>
                      <a:pPr algn="l" fontAlgn="ctr"/>
                      <a:r>
                        <a:rPr lang="en-US" altLang="zh-CN" sz="800" b="0" i="0" u="none" strike="noStrike" kern="1200" baseline="0" dirty="0">
                          <a:solidFill>
                            <a:srgbClr val="404040"/>
                          </a:solidFill>
                          <a:latin typeface="Arial" panose="020B0604020202020204" pitchFamily="34" charset="0"/>
                          <a:ea typeface="Arial Unicode MS" panose="020B0604020202020204" pitchFamily="34" charset="-122"/>
                          <a:cs typeface="Arial" panose="020B0604020202020204" pitchFamily="34" charset="0"/>
                        </a:rPr>
                        <a:t>GPS/GLONASS/</a:t>
                      </a:r>
                      <a:r>
                        <a:rPr lang="en-US" altLang="zh-CN" sz="800" b="0" i="0" u="none" strike="noStrike" kern="1200" baseline="0" dirty="0" err="1">
                          <a:solidFill>
                            <a:srgbClr val="404040"/>
                          </a:solidFill>
                          <a:latin typeface="Arial" panose="020B0604020202020204" pitchFamily="34" charset="0"/>
                          <a:ea typeface="Arial Unicode MS" panose="020B0604020202020204" pitchFamily="34" charset="-122"/>
                          <a:cs typeface="Arial" panose="020B0604020202020204" pitchFamily="34" charset="0"/>
                        </a:rPr>
                        <a:t>Beidou</a:t>
                      </a:r>
                      <a:r>
                        <a:rPr lang="en-US" altLang="zh-CN" sz="800" b="0" i="0" u="none" strike="noStrike" kern="1200" baseline="0" dirty="0">
                          <a:solidFill>
                            <a:srgbClr val="404040"/>
                          </a:solidFill>
                          <a:latin typeface="Arial" panose="020B0604020202020204" pitchFamily="34" charset="0"/>
                          <a:ea typeface="Arial Unicode MS" panose="020B0604020202020204" pitchFamily="34" charset="-122"/>
                          <a:cs typeface="Arial" panose="020B0604020202020204" pitchFamily="34" charset="0"/>
                        </a:rPr>
                        <a:t>/Galileo/QZSS</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7"/>
                  </a:ext>
                </a:extLst>
              </a:tr>
              <a:tr h="187200">
                <a:tc gridSpan="2">
                  <a:txBody>
                    <a:bodyPr/>
                    <a:lstStyle/>
                    <a:p>
                      <a:pPr algn="l" fontAlgn="ctr"/>
                      <a:r>
                        <a:rPr lang="en-US" sz="900" b="1" i="0" u="none" strike="noStrike" baseline="0" dirty="0">
                          <a:solidFill>
                            <a:srgbClr val="404040"/>
                          </a:solidFill>
                          <a:latin typeface="Helvetica" pitchFamily="2" charset="0"/>
                          <a:ea typeface="Arial Unicode MS" panose="020B0604020202020204" pitchFamily="34" charset="-122"/>
                          <a:cs typeface="Arial" panose="020B0604020202020204" pitchFamily="34" charset="0"/>
                        </a:rPr>
                        <a:t>Temperature</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solidFill>
                      <a:srgbClr val="ECECEC"/>
                    </a:solidFill>
                  </a:tcPr>
                </a:tc>
                <a:tc hMerge="1">
                  <a:txBody>
                    <a:bodyPr/>
                    <a:lstStyle/>
                    <a:p>
                      <a:endParaRPr lang="zh-CN"/>
                    </a:p>
                  </a:txBody>
                  <a:tcPr/>
                </a:tc>
                <a:tc>
                  <a:txBody>
                    <a:bodyPr/>
                    <a:lstStyle/>
                    <a:p>
                      <a:pPr algn="l" fontAlgn="ctr"/>
                      <a:r>
                        <a:rPr lang="en-US" altLang="zh-CN" sz="800" b="0" i="0" u="none" strike="noStrike" kern="1200" baseline="0" dirty="0">
                          <a:solidFill>
                            <a:srgbClr val="404040"/>
                          </a:solidFill>
                          <a:latin typeface="Arial" panose="020B0604020202020204" pitchFamily="34" charset="0"/>
                          <a:ea typeface="Arial Unicode MS" panose="020B0604020202020204" pitchFamily="34" charset="-122"/>
                          <a:cs typeface="Arial" panose="020B0604020202020204" pitchFamily="34" charset="0"/>
                        </a:rPr>
                        <a:t>-30℃ ~ +70℃</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8"/>
                  </a:ext>
                </a:extLst>
              </a:tr>
              <a:tr h="186890">
                <a:tc gridSpan="3">
                  <a:txBody>
                    <a:bodyPr/>
                    <a:lstStyle/>
                    <a:p>
                      <a:pPr algn="l" fontAlgn="ctr"/>
                      <a:r>
                        <a:rPr lang="en-US" sz="900" b="1" i="0" u="none" strike="noStrike" baseline="0" dirty="0">
                          <a:solidFill>
                            <a:schemeClr val="bg1"/>
                          </a:solidFill>
                          <a:latin typeface="Helvetica" pitchFamily="2" charset="0"/>
                          <a:ea typeface="Arial Unicode MS" panose="020B0604020202020204" pitchFamily="34" charset="-122"/>
                          <a:cs typeface="Arial" panose="020B0604020202020204" pitchFamily="34" charset="0"/>
                        </a:rPr>
                        <a:t>Electrical Features</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solidFill>
                      <a:srgbClr val="ED5550"/>
                    </a:solidFill>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9"/>
                  </a:ext>
                </a:extLst>
              </a:tr>
              <a:tr h="180809">
                <a:tc gridSpan="2">
                  <a:txBody>
                    <a:bodyPr/>
                    <a:lstStyle/>
                    <a:p>
                      <a:pPr algn="l" fontAlgn="ctr"/>
                      <a:r>
                        <a:rPr lang="en-US" sz="900" b="1" i="0" u="none" strike="noStrike" baseline="0" dirty="0">
                          <a:solidFill>
                            <a:srgbClr val="404040"/>
                          </a:solidFill>
                          <a:latin typeface="Helvetica" pitchFamily="2" charset="0"/>
                          <a:ea typeface="Arial Unicode MS" panose="020B0604020202020204" pitchFamily="34" charset="-122"/>
                          <a:cs typeface="Arial" panose="020B0604020202020204" pitchFamily="34" charset="0"/>
                        </a:rPr>
                        <a:t>Supply Voltage(V)</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solidFill>
                      <a:srgbClr val="ECECEC"/>
                    </a:solidFill>
                  </a:tcPr>
                </a:tc>
                <a:tc hMerge="1">
                  <a:txBody>
                    <a:bodyPr/>
                    <a:lstStyle/>
                    <a:p>
                      <a:endParaRPr lang="zh-CN"/>
                    </a:p>
                  </a:txBody>
                  <a:tcPr/>
                </a:tc>
                <a:tc>
                  <a:txBody>
                    <a:bodyPr/>
                    <a:lstStyle/>
                    <a:p>
                      <a:pPr algn="l" fontAlgn="ctr"/>
                      <a:r>
                        <a:rPr lang="en-US" altLang="zh-CN" sz="800" b="0" i="0" u="none" strike="noStrike" kern="1200" baseline="0" dirty="0">
                          <a:solidFill>
                            <a:srgbClr val="404040"/>
                          </a:solidFill>
                          <a:latin typeface="Arial" panose="020B0604020202020204" pitchFamily="34" charset="0"/>
                          <a:ea typeface="Arial Unicode MS" panose="020B0604020202020204" pitchFamily="34" charset="-122"/>
                          <a:cs typeface="Arial" panose="020B0604020202020204" pitchFamily="34" charset="0"/>
                        </a:rPr>
                        <a:t>3.135 ~ 4.4</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0"/>
                  </a:ext>
                </a:extLst>
              </a:tr>
              <a:tr h="186890">
                <a:tc gridSpan="3">
                  <a:txBody>
                    <a:bodyPr/>
                    <a:lstStyle/>
                    <a:p>
                      <a:pPr algn="l" fontAlgn="ctr"/>
                      <a:r>
                        <a:rPr lang="en-US" sz="900" b="1" i="0" u="none" strike="noStrike" baseline="0" dirty="0">
                          <a:solidFill>
                            <a:schemeClr val="bg1"/>
                          </a:solidFill>
                          <a:latin typeface="Helvetica" pitchFamily="2" charset="0"/>
                          <a:ea typeface="Arial Unicode MS" panose="020B0604020202020204" pitchFamily="34" charset="-122"/>
                          <a:cs typeface="Arial" panose="020B0604020202020204" pitchFamily="34" charset="0"/>
                        </a:rPr>
                        <a:t>Data Transfer</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solidFill>
                      <a:srgbClr val="ED5550"/>
                    </a:solidFill>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11"/>
                  </a:ext>
                </a:extLst>
              </a:tr>
              <a:tr h="186890">
                <a:tc gridSpan="2">
                  <a:txBody>
                    <a:bodyPr/>
                    <a:lstStyle/>
                    <a:p>
                      <a:pPr algn="l" fontAlgn="ctr"/>
                      <a:r>
                        <a:rPr lang="en-US" sz="900" b="1" i="0" u="none" strike="noStrike" baseline="0">
                          <a:solidFill>
                            <a:srgbClr val="404040"/>
                          </a:solidFill>
                          <a:latin typeface="Helvetica" pitchFamily="2" charset="0"/>
                          <a:ea typeface="Arial Unicode MS" panose="020B0604020202020204" pitchFamily="34" charset="-122"/>
                          <a:cs typeface="Arial" panose="020B0604020202020204" pitchFamily="34" charset="0"/>
                        </a:rPr>
                        <a:t>Sub-6G SA</a:t>
                      </a:r>
                      <a:endParaRPr lang="en-US" sz="900" b="1" i="0" u="none" strike="noStrike" baseline="0" dirty="0">
                        <a:solidFill>
                          <a:srgbClr val="404040"/>
                        </a:solidFill>
                        <a:latin typeface="Helvetica" pitchFamily="2" charset="0"/>
                        <a:ea typeface="Arial Unicode MS" panose="020B0604020202020204" pitchFamily="34" charset="-122"/>
                        <a:cs typeface="Arial" panose="020B0604020202020204" pitchFamily="34" charset="0"/>
                      </a:endParaRP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solidFill>
                      <a:srgbClr val="ECECEC"/>
                    </a:solidFill>
                  </a:tcPr>
                </a:tc>
                <a:tc hMerge="1">
                  <a:txBody>
                    <a:bodyPr/>
                    <a:lstStyle/>
                    <a:p>
                      <a:endParaRPr lang="zh-CN"/>
                    </a:p>
                  </a:txBody>
                  <a:tcPr/>
                </a:tc>
                <a:tc>
                  <a:txBody>
                    <a:bodyPr/>
                    <a:lstStyle/>
                    <a:p>
                      <a:pPr algn="l" fontAlgn="ctr"/>
                      <a:r>
                        <a:rPr lang="en-US" sz="800" b="0" i="0" u="none" strike="noStrike" kern="1200" baseline="0" dirty="0">
                          <a:solidFill>
                            <a:srgbClr val="404040"/>
                          </a:solidFill>
                          <a:latin typeface="Arial" panose="020B0604020202020204" pitchFamily="34" charset="0"/>
                          <a:ea typeface="Arial Unicode MS" panose="020B0604020202020204" pitchFamily="34" charset="-122"/>
                          <a:cs typeface="Arial" panose="020B0604020202020204" pitchFamily="34" charset="0"/>
                        </a:rPr>
                        <a:t>2.4Gbps(DL)/1Gbps(UL)     </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2"/>
                  </a:ext>
                </a:extLst>
              </a:tr>
              <a:tr h="186890">
                <a:tc gridSpan="2">
                  <a:txBody>
                    <a:bodyPr/>
                    <a:lstStyle/>
                    <a:p>
                      <a:pPr algn="l" fontAlgn="ctr"/>
                      <a:r>
                        <a:rPr lang="en-US" sz="900" b="1" i="0" u="none" strike="noStrike" baseline="0" dirty="0">
                          <a:solidFill>
                            <a:srgbClr val="404040"/>
                          </a:solidFill>
                          <a:latin typeface="Helvetica" pitchFamily="2" charset="0"/>
                          <a:ea typeface="Arial Unicode MS" panose="020B0604020202020204" pitchFamily="34" charset="-122"/>
                          <a:cs typeface="Arial" panose="020B0604020202020204" pitchFamily="34" charset="0"/>
                        </a:rPr>
                        <a:t>Sub-6G NSA</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solidFill>
                      <a:srgbClr val="ECECEC"/>
                    </a:solidFill>
                  </a:tcPr>
                </a:tc>
                <a:tc hMerge="1">
                  <a:txBody>
                    <a:bodyPr/>
                    <a:lstStyle/>
                    <a:p>
                      <a:endParaRPr lang="zh-CN"/>
                    </a:p>
                  </a:txBody>
                  <a:tcPr/>
                </a:tc>
                <a:tc>
                  <a:txBody>
                    <a:bodyPr/>
                    <a:lstStyle/>
                    <a:p>
                      <a:pPr algn="l" fontAlgn="ctr"/>
                      <a:r>
                        <a:rPr lang="en-US" sz="800" b="0" i="0" u="none" strike="noStrike" kern="1200" baseline="0" dirty="0">
                          <a:solidFill>
                            <a:srgbClr val="404040"/>
                          </a:solidFill>
                          <a:latin typeface="Arial" panose="020B0604020202020204" pitchFamily="34" charset="0"/>
                          <a:ea typeface="Arial Unicode MS" panose="020B0604020202020204" pitchFamily="34" charset="-122"/>
                          <a:cs typeface="Arial" panose="020B0604020202020204" pitchFamily="34" charset="0"/>
                        </a:rPr>
                        <a:t>3.4Gbps(DL)/600Mbps(UL)     </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3"/>
                  </a:ext>
                </a:extLst>
              </a:tr>
              <a:tr h="186890">
                <a:tc gridSpan="2">
                  <a:txBody>
                    <a:bodyPr/>
                    <a:lstStyle/>
                    <a:p>
                      <a:pPr algn="l" fontAlgn="ctr"/>
                      <a:r>
                        <a:rPr lang="en-US" sz="900" b="1" i="0" u="none" strike="noStrike" baseline="0" dirty="0">
                          <a:solidFill>
                            <a:srgbClr val="404040"/>
                          </a:solidFill>
                          <a:latin typeface="Helvetica" pitchFamily="2" charset="0"/>
                          <a:ea typeface="Arial Unicode MS" panose="020B0604020202020204" pitchFamily="34" charset="-122"/>
                          <a:cs typeface="Arial" panose="020B0604020202020204" pitchFamily="34" charset="0"/>
                        </a:rPr>
                        <a:t>LTE </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solidFill>
                      <a:srgbClr val="ECECEC"/>
                    </a:solidFill>
                  </a:tcPr>
                </a:tc>
                <a:tc hMerge="1">
                  <a:txBody>
                    <a:bodyPr/>
                    <a:lstStyle/>
                    <a:p>
                      <a:endParaRPr lang="zh-CN"/>
                    </a:p>
                  </a:txBody>
                  <a:tcPr/>
                </a:tc>
                <a:tc>
                  <a:txBody>
                    <a:bodyPr/>
                    <a:lstStyle/>
                    <a:p>
                      <a:pPr marL="0" marR="0" indent="0" algn="l" defTabSz="755650" rtl="0" eaLnBrk="1" fontAlgn="ctr" latinLnBrk="0" hangingPunct="1">
                        <a:lnSpc>
                          <a:spcPct val="100000"/>
                        </a:lnSpc>
                        <a:spcBef>
                          <a:spcPts val="0"/>
                        </a:spcBef>
                        <a:spcAft>
                          <a:spcPts val="0"/>
                        </a:spcAft>
                        <a:buClrTx/>
                        <a:buSzTx/>
                        <a:buFontTx/>
                        <a:buNone/>
                        <a:defRPr/>
                      </a:pPr>
                      <a:r>
                        <a:rPr lang="en-US" sz="800" b="0" i="0" u="none" strike="noStrike" baseline="0">
                          <a:solidFill>
                            <a:srgbClr val="404040"/>
                          </a:solidFill>
                          <a:latin typeface="Arial" panose="020B0604020202020204" pitchFamily="34" charset="0"/>
                          <a:ea typeface="Arial Unicode MS" panose="020B0604020202020204" pitchFamily="34" charset="-122"/>
                          <a:cs typeface="Arial" panose="020B0604020202020204" pitchFamily="34" charset="0"/>
                        </a:rPr>
                        <a:t>1.6Gbps</a:t>
                      </a:r>
                      <a:r>
                        <a:rPr lang="en-US" sz="800" b="0" i="0" u="none" strike="noStrike" baseline="0" dirty="0">
                          <a:solidFill>
                            <a:srgbClr val="404040"/>
                          </a:solidFill>
                          <a:latin typeface="Arial" panose="020B0604020202020204" pitchFamily="34" charset="0"/>
                          <a:ea typeface="Arial Unicode MS" panose="020B0604020202020204" pitchFamily="34" charset="-122"/>
                          <a:cs typeface="Arial" panose="020B0604020202020204" pitchFamily="34" charset="0"/>
                        </a:rPr>
                        <a:t>(DL)/</a:t>
                      </a:r>
                      <a:r>
                        <a:rPr lang="en-US" sz="800" b="0" i="0" u="none" strike="noStrike" kern="1200" baseline="0" dirty="0">
                          <a:solidFill>
                            <a:srgbClr val="404040"/>
                          </a:solidFill>
                          <a:latin typeface="Arial" panose="020B0604020202020204" pitchFamily="34" charset="0"/>
                          <a:ea typeface="Arial Unicode MS" panose="020B0604020202020204" pitchFamily="34" charset="-122"/>
                          <a:cs typeface="Arial" panose="020B0604020202020204" pitchFamily="34" charset="0"/>
                        </a:rPr>
                        <a:t>200Mbps(UL)       </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4"/>
                  </a:ext>
                </a:extLst>
              </a:tr>
              <a:tr h="186890">
                <a:tc gridSpan="2">
                  <a:txBody>
                    <a:bodyPr/>
                    <a:lstStyle/>
                    <a:p>
                      <a:pPr algn="l" fontAlgn="ctr"/>
                      <a:r>
                        <a:rPr lang="en-US" sz="900" b="1" i="0" u="none" strike="noStrike" baseline="0" dirty="0">
                          <a:solidFill>
                            <a:srgbClr val="404040"/>
                          </a:solidFill>
                          <a:latin typeface="Helvetica" pitchFamily="2" charset="0"/>
                          <a:ea typeface="Arial Unicode MS" panose="020B0604020202020204" pitchFamily="34" charset="-122"/>
                          <a:cs typeface="Arial" panose="020B0604020202020204" pitchFamily="34" charset="0"/>
                        </a:rPr>
                        <a:t>HSPA+</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solidFill>
                      <a:srgbClr val="ECECEC"/>
                    </a:solidFill>
                  </a:tcPr>
                </a:tc>
                <a:tc hMerge="1">
                  <a:txBody>
                    <a:bodyPr/>
                    <a:lstStyle/>
                    <a:p>
                      <a:endParaRPr lang="zh-CN"/>
                    </a:p>
                  </a:txBody>
                  <a:tcPr/>
                </a:tc>
                <a:tc>
                  <a:txBody>
                    <a:bodyPr/>
                    <a:lstStyle/>
                    <a:p>
                      <a:pPr algn="l" fontAlgn="ctr"/>
                      <a:r>
                        <a:rPr lang="en-US" sz="800" b="0" i="0" u="none" strike="noStrike" baseline="0" dirty="0">
                          <a:solidFill>
                            <a:srgbClr val="404040"/>
                          </a:solidFill>
                          <a:latin typeface="Arial" panose="020B0604020202020204" pitchFamily="34" charset="0"/>
                          <a:ea typeface="Arial Unicode MS" panose="020B0604020202020204" pitchFamily="34" charset="-122"/>
                          <a:cs typeface="Arial" panose="020B0604020202020204" pitchFamily="34" charset="0"/>
                        </a:rPr>
                        <a:t>42</a:t>
                      </a:r>
                      <a:r>
                        <a:rPr lang="en-US" altLang="zh-CN" sz="800" b="0" i="0" u="none" strike="noStrike" baseline="0" dirty="0">
                          <a:solidFill>
                            <a:srgbClr val="404040"/>
                          </a:solidFill>
                          <a:latin typeface="Arial" panose="020B0604020202020204" pitchFamily="34" charset="0"/>
                          <a:ea typeface="Arial Unicode MS" panose="020B0604020202020204" pitchFamily="34" charset="-122"/>
                          <a:cs typeface="Arial" panose="020B0604020202020204" pitchFamily="34" charset="0"/>
                        </a:rPr>
                        <a:t>Mbps </a:t>
                      </a:r>
                      <a:r>
                        <a:rPr lang="en-US" sz="800" b="0" i="0" u="none" strike="noStrike" baseline="0" dirty="0">
                          <a:solidFill>
                            <a:srgbClr val="404040"/>
                          </a:solidFill>
                          <a:latin typeface="Arial" panose="020B0604020202020204" pitchFamily="34" charset="0"/>
                          <a:ea typeface="Arial Unicode MS" panose="020B0604020202020204" pitchFamily="34" charset="-122"/>
                          <a:cs typeface="Arial" panose="020B0604020202020204" pitchFamily="34" charset="0"/>
                        </a:rPr>
                        <a:t>(DL)/5.76</a:t>
                      </a:r>
                      <a:r>
                        <a:rPr lang="en-US" altLang="zh-CN" sz="800" b="0" i="0" u="none" strike="noStrike" baseline="0" dirty="0">
                          <a:solidFill>
                            <a:srgbClr val="404040"/>
                          </a:solidFill>
                          <a:latin typeface="Arial" panose="020B0604020202020204" pitchFamily="34" charset="0"/>
                          <a:ea typeface="Arial Unicode MS" panose="020B0604020202020204" pitchFamily="34" charset="-122"/>
                          <a:cs typeface="Arial" panose="020B0604020202020204" pitchFamily="34" charset="0"/>
                        </a:rPr>
                        <a:t>Mbps</a:t>
                      </a:r>
                      <a:r>
                        <a:rPr lang="en-US" sz="800" b="0" i="0" u="none" strike="noStrike" baseline="0" dirty="0">
                          <a:solidFill>
                            <a:srgbClr val="404040"/>
                          </a:solidFill>
                          <a:latin typeface="Arial" panose="020B0604020202020204" pitchFamily="34" charset="0"/>
                          <a:ea typeface="Arial Unicode MS" panose="020B0604020202020204" pitchFamily="34" charset="-122"/>
                          <a:cs typeface="Arial" panose="020B0604020202020204" pitchFamily="34" charset="0"/>
                        </a:rPr>
                        <a:t>(UL)</a:t>
                      </a:r>
                      <a:endParaRPr lang="en-US" sz="900" b="1" i="0" u="none" strike="noStrike" baseline="0" dirty="0">
                        <a:solidFill>
                          <a:srgbClr val="404040"/>
                        </a:solidFill>
                        <a:latin typeface="Helvetica" pitchFamily="2" charset="0"/>
                        <a:ea typeface="Arial Unicode MS" panose="020B0604020202020204" pitchFamily="34" charset="-122"/>
                        <a:cs typeface="Arial" panose="020B0604020202020204" pitchFamily="34" charset="0"/>
                      </a:endParaRP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5"/>
                  </a:ext>
                </a:extLst>
              </a:tr>
              <a:tr h="186890">
                <a:tc gridSpan="3">
                  <a:txBody>
                    <a:bodyPr/>
                    <a:lstStyle/>
                    <a:p>
                      <a:pPr algn="l" fontAlgn="ctr"/>
                      <a:r>
                        <a:rPr lang="en-US" sz="900" b="1" i="0" u="none" strike="noStrike" baseline="0" dirty="0">
                          <a:solidFill>
                            <a:schemeClr val="bg1"/>
                          </a:solidFill>
                          <a:latin typeface="Helvetica" pitchFamily="2" charset="0"/>
                          <a:ea typeface="Arial Unicode MS" panose="020B0604020202020204" pitchFamily="34" charset="-122"/>
                          <a:cs typeface="Arial" panose="020B0604020202020204" pitchFamily="34" charset="0"/>
                        </a:rPr>
                        <a:t>Software Features</a:t>
                      </a:r>
                    </a:p>
                  </a:txBody>
                  <a:tcPr marL="13208" marR="13208" marT="6603" marB="6603" anchor="ctr">
                    <a:lnL w="6350" cap="flat" cmpd="sng" algn="ctr">
                      <a:noFill/>
                      <a:prstDash val="solid"/>
                      <a:round/>
                      <a:headEnd type="none" w="med" len="med"/>
                      <a:tailEnd type="none" w="med" len="med"/>
                    </a:lnL>
                    <a:lnR>
                      <a:noFill/>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solidFill>
                      <a:srgbClr val="ED5550"/>
                    </a:solidFill>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16"/>
                  </a:ext>
                </a:extLst>
              </a:tr>
              <a:tr h="433974">
                <a:tc gridSpan="2">
                  <a:txBody>
                    <a:bodyPr/>
                    <a:lstStyle/>
                    <a:p>
                      <a:pPr algn="l" fontAlgn="ctr"/>
                      <a:r>
                        <a:rPr lang="en-US" sz="900" b="1" i="0" u="none" strike="noStrike" baseline="0">
                          <a:solidFill>
                            <a:srgbClr val="404040"/>
                          </a:solidFill>
                          <a:latin typeface="Helvetica" pitchFamily="2" charset="0"/>
                          <a:ea typeface="Arial Unicode MS" panose="020B0604020202020204" pitchFamily="34" charset="-122"/>
                          <a:cs typeface="Arial" panose="020B0604020202020204" pitchFamily="34" charset="0"/>
                        </a:rPr>
                        <a:t>Protocol</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solidFill>
                      <a:srgbClr val="ECECEC"/>
                    </a:solidFill>
                  </a:tcPr>
                </a:tc>
                <a:tc hMerge="1">
                  <a:txBody>
                    <a:bodyPr/>
                    <a:lstStyle/>
                    <a:p>
                      <a:endParaRPr lang="zh-CN"/>
                    </a:p>
                  </a:txBody>
                  <a:tcPr/>
                </a:tc>
                <a:tc>
                  <a:txBody>
                    <a:bodyPr/>
                    <a:lstStyle/>
                    <a:p>
                      <a:pPr algn="l" fontAlgn="ctr"/>
                      <a:r>
                        <a:rPr lang="en-US" altLang="zh-CN" sz="800" b="0" i="0" u="none" strike="noStrike" baseline="0" dirty="0">
                          <a:solidFill>
                            <a:srgbClr val="404040"/>
                          </a:solidFill>
                          <a:latin typeface="Arial" panose="020B0604020202020204" pitchFamily="34" charset="0"/>
                          <a:ea typeface="Arial Unicode MS" panose="020B0604020202020204" pitchFamily="34" charset="-122"/>
                          <a:cs typeface="Arial" panose="020B0604020202020204" pitchFamily="34" charset="0"/>
                        </a:rPr>
                        <a:t>TCP/IP/IPV4/IPV6/Multi-PDP/FTP/FTPS/HTTP/HTTPS/MQTTS/DNS/SSL3.0</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7"/>
                  </a:ext>
                </a:extLst>
              </a:tr>
              <a:tr h="186890">
                <a:tc gridSpan="2">
                  <a:txBody>
                    <a:bodyPr/>
                    <a:lstStyle/>
                    <a:p>
                      <a:pPr algn="l" fontAlgn="ctr"/>
                      <a:r>
                        <a:rPr lang="en-US" sz="900" b="1" i="0" u="none" strike="noStrike" baseline="0">
                          <a:solidFill>
                            <a:srgbClr val="404040"/>
                          </a:solidFill>
                          <a:latin typeface="Helvetica" pitchFamily="2" charset="0"/>
                          <a:ea typeface="Arial Unicode MS" panose="020B0604020202020204" pitchFamily="34" charset="-122"/>
                          <a:cs typeface="Arial" panose="020B0604020202020204" pitchFamily="34" charset="0"/>
                        </a:rPr>
                        <a:t>TLS</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solidFill>
                      <a:srgbClr val="ECECEC"/>
                    </a:solidFill>
                  </a:tcPr>
                </a:tc>
                <a:tc hMerge="1">
                  <a:txBody>
                    <a:bodyPr/>
                    <a:lstStyle/>
                    <a:p>
                      <a:endParaRPr lang="zh-CN"/>
                    </a:p>
                  </a:txBody>
                  <a:tcPr/>
                </a:tc>
                <a:tc>
                  <a:txBody>
                    <a:bodyPr/>
                    <a:lstStyle/>
                    <a:p>
                      <a:pPr algn="l" fontAlgn="ctr"/>
                      <a:r>
                        <a:rPr lang="zh-CN" altLang="en-US" sz="800" b="0" i="0" u="none" strike="noStrike" baseline="0">
                          <a:solidFill>
                            <a:srgbClr val="404040"/>
                          </a:solidFill>
                          <a:latin typeface="Arial" panose="020B0604020202020204" pitchFamily="34" charset="0"/>
                          <a:ea typeface="Arial Unicode MS" panose="020B0604020202020204" pitchFamily="34" charset="-122"/>
                          <a:cs typeface="Arial" panose="020B0604020202020204" pitchFamily="34" charset="0"/>
                        </a:rPr>
                        <a:t>●</a:t>
                      </a:r>
                      <a:endParaRPr lang="zh-CN" altLang="en-US" sz="800" b="0" i="0" u="none" strike="noStrike" baseline="0" dirty="0">
                        <a:solidFill>
                          <a:srgbClr val="404040"/>
                        </a:solidFill>
                        <a:latin typeface="Arial" panose="020B0604020202020204" pitchFamily="34" charset="0"/>
                        <a:ea typeface="Arial Unicode MS" panose="020B0604020202020204" pitchFamily="34" charset="-122"/>
                        <a:cs typeface="Arial" panose="020B0604020202020204" pitchFamily="34" charset="0"/>
                      </a:endParaRP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8"/>
                  </a:ext>
                </a:extLst>
              </a:tr>
              <a:tr h="186890">
                <a:tc gridSpan="2">
                  <a:txBody>
                    <a:bodyPr/>
                    <a:lstStyle/>
                    <a:p>
                      <a:pPr algn="l" fontAlgn="ctr"/>
                      <a:r>
                        <a:rPr lang="en-US" sz="900" b="1" i="0" u="none" strike="noStrike" baseline="0">
                          <a:solidFill>
                            <a:srgbClr val="404040"/>
                          </a:solidFill>
                          <a:latin typeface="Helvetica" pitchFamily="2" charset="0"/>
                          <a:ea typeface="Arial Unicode MS" panose="020B0604020202020204" pitchFamily="34" charset="-122"/>
                          <a:cs typeface="Arial" panose="020B0604020202020204" pitchFamily="34" charset="0"/>
                        </a:rPr>
                        <a:t>File System</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solidFill>
                      <a:srgbClr val="ECECEC"/>
                    </a:solidFill>
                  </a:tcPr>
                </a:tc>
                <a:tc hMerge="1">
                  <a:txBody>
                    <a:bodyPr/>
                    <a:lstStyle/>
                    <a:p>
                      <a:endParaRPr lang="zh-CN"/>
                    </a:p>
                  </a:txBody>
                  <a:tcPr/>
                </a:tc>
                <a:tc>
                  <a:txBody>
                    <a:bodyPr/>
                    <a:lstStyle/>
                    <a:p>
                      <a:pPr algn="l" fontAlgn="ctr"/>
                      <a:r>
                        <a:rPr lang="zh-CN" altLang="en-US" sz="800" b="0" i="0" u="none" strike="noStrike" baseline="0" dirty="0">
                          <a:solidFill>
                            <a:srgbClr val="404040"/>
                          </a:solidFill>
                          <a:latin typeface="Arial" panose="020B0604020202020204" pitchFamily="34" charset="0"/>
                          <a:ea typeface="Arial Unicode MS" panose="020B0604020202020204" pitchFamily="34" charset="-122"/>
                          <a:cs typeface="Arial" panose="020B0604020202020204" pitchFamily="34" charset="0"/>
                        </a:rPr>
                        <a:t>●</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9"/>
                  </a:ext>
                </a:extLst>
              </a:tr>
              <a:tr h="186890">
                <a:tc gridSpan="2">
                  <a:txBody>
                    <a:bodyPr/>
                    <a:lstStyle/>
                    <a:p>
                      <a:pPr algn="l" fontAlgn="ctr"/>
                      <a:r>
                        <a:rPr lang="en-US" sz="900" b="1" i="0" u="none" strike="noStrike" baseline="0" dirty="0">
                          <a:solidFill>
                            <a:srgbClr val="404040"/>
                          </a:solidFill>
                          <a:latin typeface="Helvetica" pitchFamily="2" charset="0"/>
                          <a:ea typeface="Arial Unicode MS" panose="020B0604020202020204" pitchFamily="34" charset="-122"/>
                          <a:cs typeface="Arial" panose="020B0604020202020204" pitchFamily="34" charset="0"/>
                        </a:rPr>
                        <a:t>FOTA</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solidFill>
                      <a:srgbClr val="ECECEC"/>
                    </a:solidFill>
                  </a:tcPr>
                </a:tc>
                <a:tc hMerge="1">
                  <a:txBody>
                    <a:bodyPr/>
                    <a:lstStyle/>
                    <a:p>
                      <a:endParaRPr lang="zh-CN"/>
                    </a:p>
                  </a:txBody>
                  <a:tcPr/>
                </a:tc>
                <a:tc>
                  <a:txBody>
                    <a:bodyPr/>
                    <a:lstStyle/>
                    <a:p>
                      <a:pPr algn="l" fontAlgn="ctr"/>
                      <a:r>
                        <a:rPr lang="zh-CN" altLang="en-US" sz="800" b="0" i="0" u="none" strike="noStrike" baseline="0" dirty="0">
                          <a:solidFill>
                            <a:srgbClr val="404040"/>
                          </a:solidFill>
                          <a:latin typeface="Arial" panose="020B0604020202020204" pitchFamily="34" charset="0"/>
                          <a:ea typeface="Arial Unicode MS" panose="020B0604020202020204" pitchFamily="34" charset="-122"/>
                          <a:cs typeface="Arial" panose="020B0604020202020204" pitchFamily="34" charset="0"/>
                        </a:rPr>
                        <a:t>●</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20"/>
                  </a:ext>
                </a:extLst>
              </a:tr>
              <a:tr h="186890">
                <a:tc gridSpan="2">
                  <a:txBody>
                    <a:bodyPr/>
                    <a:lstStyle/>
                    <a:p>
                      <a:pPr algn="l" fontAlgn="ctr"/>
                      <a:r>
                        <a:rPr lang="en-US" sz="900" b="1" i="0" u="none" strike="noStrike" baseline="0" dirty="0">
                          <a:solidFill>
                            <a:srgbClr val="404040"/>
                          </a:solidFill>
                          <a:latin typeface="Helvetica" pitchFamily="2" charset="0"/>
                          <a:ea typeface="Arial Unicode MS" panose="020B0604020202020204" pitchFamily="34" charset="-122"/>
                          <a:cs typeface="Arial" panose="020B0604020202020204" pitchFamily="34" charset="0"/>
                        </a:rPr>
                        <a:t>Android RIL</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solidFill>
                      <a:srgbClr val="ECECEC"/>
                    </a:solidFill>
                  </a:tcPr>
                </a:tc>
                <a:tc hMerge="1">
                  <a:txBody>
                    <a:bodyPr/>
                    <a:lstStyle/>
                    <a:p>
                      <a:endParaRPr lang="zh-CN"/>
                    </a:p>
                  </a:txBody>
                  <a:tcPr/>
                </a:tc>
                <a:tc>
                  <a:txBody>
                    <a:bodyPr/>
                    <a:lstStyle/>
                    <a:p>
                      <a:pPr algn="l" fontAlgn="ctr"/>
                      <a:r>
                        <a:rPr lang="en-US" altLang="zh-CN" sz="800" b="0" i="0" u="none" strike="noStrike" baseline="0" dirty="0">
                          <a:solidFill>
                            <a:srgbClr val="404040"/>
                          </a:solidFill>
                          <a:latin typeface="Arial" panose="020B0604020202020204" pitchFamily="34" charset="0"/>
                          <a:ea typeface="Arial Unicode MS" panose="020B0604020202020204" pitchFamily="34" charset="-122"/>
                          <a:cs typeface="Arial" panose="020B0604020202020204" pitchFamily="34" charset="0"/>
                        </a:rPr>
                        <a:t>Android 6/7/8/9</a:t>
                      </a:r>
                      <a:endParaRPr lang="en-US" altLang="zh-CN" sz="900" b="1" i="0" u="none" strike="noStrike" baseline="0" dirty="0">
                        <a:solidFill>
                          <a:srgbClr val="404040"/>
                        </a:solidFill>
                        <a:latin typeface="Helvetica" pitchFamily="2" charset="0"/>
                        <a:ea typeface="Arial Unicode MS" panose="020B0604020202020204" pitchFamily="34" charset="-122"/>
                        <a:cs typeface="Arial" panose="020B0604020202020204" pitchFamily="34" charset="0"/>
                      </a:endParaRP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21"/>
                  </a:ext>
                </a:extLst>
              </a:tr>
              <a:tr h="309087">
                <a:tc gridSpan="2">
                  <a:txBody>
                    <a:bodyPr/>
                    <a:lstStyle/>
                    <a:p>
                      <a:pPr algn="l" fontAlgn="ctr"/>
                      <a:r>
                        <a:rPr lang="en-US" sz="900" b="1" i="0" u="none" strike="noStrike" baseline="0">
                          <a:solidFill>
                            <a:srgbClr val="404040"/>
                          </a:solidFill>
                          <a:latin typeface="Helvetica" pitchFamily="2" charset="0"/>
                          <a:ea typeface="Arial Unicode MS" panose="020B0604020202020204" pitchFamily="34" charset="-122"/>
                          <a:cs typeface="Arial" panose="020B0604020202020204" pitchFamily="34" charset="0"/>
                        </a:rPr>
                        <a:t>USB Driver</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solidFill>
                      <a:srgbClr val="ECECEC"/>
                    </a:solidFill>
                  </a:tcPr>
                </a:tc>
                <a:tc hMerge="1">
                  <a:txBody>
                    <a:bodyPr/>
                    <a:lstStyle/>
                    <a:p>
                      <a:endParaRPr lang="zh-CN"/>
                    </a:p>
                  </a:txBody>
                  <a:tcPr/>
                </a:tc>
                <a:tc>
                  <a:txBody>
                    <a:bodyPr/>
                    <a:lstStyle/>
                    <a:p>
                      <a:pPr algn="l" fontAlgn="ctr"/>
                      <a:r>
                        <a:rPr lang="en-US" altLang="zh-CN" sz="800" b="0" i="0" u="none" strike="noStrike" baseline="0" dirty="0">
                          <a:solidFill>
                            <a:srgbClr val="404040"/>
                          </a:solidFill>
                          <a:latin typeface="Arial" panose="020B0604020202020204" pitchFamily="34" charset="0"/>
                          <a:ea typeface="Arial Unicode MS" panose="020B0604020202020204" pitchFamily="34" charset="-122"/>
                          <a:cs typeface="Arial" panose="020B0604020202020204" pitchFamily="34" charset="0"/>
                        </a:rPr>
                        <a:t>Microsoft Windows Win7/Win8/Win10/Linux/Android</a:t>
                      </a:r>
                      <a:endParaRPr lang="en-US" altLang="zh-CN" sz="900" b="1" i="0" u="none" strike="noStrike" baseline="0" dirty="0">
                        <a:solidFill>
                          <a:srgbClr val="404040"/>
                        </a:solidFill>
                        <a:latin typeface="Helvetica" pitchFamily="2" charset="0"/>
                        <a:ea typeface="Arial Unicode MS" panose="020B0604020202020204" pitchFamily="34" charset="-122"/>
                        <a:cs typeface="Arial" panose="020B0604020202020204" pitchFamily="34" charset="0"/>
                      </a:endParaRP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22"/>
                  </a:ext>
                </a:extLst>
              </a:tr>
              <a:tr h="186890">
                <a:tc gridSpan="2">
                  <a:txBody>
                    <a:bodyPr/>
                    <a:lstStyle/>
                    <a:p>
                      <a:pPr algn="l" fontAlgn="ctr"/>
                      <a:r>
                        <a:rPr lang="en-US" sz="900" b="1" i="0" u="none" strike="noStrike" baseline="0" dirty="0">
                          <a:solidFill>
                            <a:srgbClr val="404040"/>
                          </a:solidFill>
                          <a:latin typeface="Helvetica" pitchFamily="2" charset="0"/>
                          <a:ea typeface="Arial Unicode MS" panose="020B0604020202020204" pitchFamily="34" charset="-122"/>
                          <a:cs typeface="Arial" panose="020B0604020202020204" pitchFamily="34" charset="0"/>
                        </a:rPr>
                        <a:t>MBIM</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solidFill>
                      <a:srgbClr val="ECECEC"/>
                    </a:solidFill>
                  </a:tcPr>
                </a:tc>
                <a:tc hMerge="1">
                  <a:txBody>
                    <a:bodyPr/>
                    <a:lstStyle/>
                    <a:p>
                      <a:endParaRPr lang="zh-CN"/>
                    </a:p>
                  </a:txBody>
                  <a:tcPr/>
                </a:tc>
                <a:tc>
                  <a:txBody>
                    <a:bodyPr/>
                    <a:lstStyle/>
                    <a:p>
                      <a:pPr algn="l" fontAlgn="ctr"/>
                      <a:r>
                        <a:rPr lang="en-US" sz="800" b="0" i="0" u="none" strike="noStrike" baseline="0" dirty="0">
                          <a:solidFill>
                            <a:srgbClr val="404040"/>
                          </a:solidFill>
                          <a:latin typeface="Arial" panose="020B0604020202020204" pitchFamily="34" charset="0"/>
                          <a:ea typeface="Arial Unicode MS" panose="020B0604020202020204" pitchFamily="34" charset="-122"/>
                          <a:cs typeface="Arial" panose="020B0604020202020204" pitchFamily="34" charset="0"/>
                        </a:rPr>
                        <a:t>Win8/Win10</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23"/>
                  </a:ext>
                </a:extLst>
              </a:tr>
              <a:tr h="186890">
                <a:tc gridSpan="2">
                  <a:txBody>
                    <a:bodyPr/>
                    <a:lstStyle/>
                    <a:p>
                      <a:pPr algn="l" fontAlgn="ctr"/>
                      <a:r>
                        <a:rPr lang="en-US" sz="900" b="1" i="0" u="none" strike="noStrike" baseline="0">
                          <a:solidFill>
                            <a:srgbClr val="404040"/>
                          </a:solidFill>
                          <a:latin typeface="Helvetica" pitchFamily="2" charset="0"/>
                          <a:ea typeface="Arial Unicode MS" panose="020B0604020202020204" pitchFamily="34" charset="-122"/>
                          <a:cs typeface="Arial" panose="020B0604020202020204" pitchFamily="34" charset="0"/>
                        </a:rPr>
                        <a:t>NDIS</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solidFill>
                      <a:srgbClr val="ECECEC"/>
                    </a:solidFill>
                  </a:tcPr>
                </a:tc>
                <a:tc hMerge="1">
                  <a:txBody>
                    <a:bodyPr/>
                    <a:lstStyle/>
                    <a:p>
                      <a:endParaRPr lang="zh-CN"/>
                    </a:p>
                  </a:txBody>
                  <a:tcPr/>
                </a:tc>
                <a:tc>
                  <a:txBody>
                    <a:bodyPr/>
                    <a:lstStyle/>
                    <a:p>
                      <a:pPr algn="l" fontAlgn="ctr"/>
                      <a:r>
                        <a:rPr lang="en-US" sz="800" b="0" i="0" u="none" strike="noStrike" baseline="0" dirty="0">
                          <a:solidFill>
                            <a:srgbClr val="404040"/>
                          </a:solidFill>
                          <a:latin typeface="Arial" panose="020B0604020202020204" pitchFamily="34" charset="0"/>
                          <a:ea typeface="Arial Unicode MS" panose="020B0604020202020204" pitchFamily="34" charset="-122"/>
                          <a:cs typeface="Arial" panose="020B0604020202020204" pitchFamily="34" charset="0"/>
                        </a:rPr>
                        <a:t>Linux/Win7/Win8/Win10</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24"/>
                  </a:ext>
                </a:extLst>
              </a:tr>
              <a:tr h="186890">
                <a:tc gridSpan="2">
                  <a:txBody>
                    <a:bodyPr/>
                    <a:lstStyle/>
                    <a:p>
                      <a:pPr algn="l" fontAlgn="ctr"/>
                      <a:r>
                        <a:rPr lang="en-US" sz="900" b="1" i="0" u="none" strike="noStrike" baseline="0">
                          <a:solidFill>
                            <a:srgbClr val="404040"/>
                          </a:solidFill>
                          <a:latin typeface="Helvetica" pitchFamily="2" charset="0"/>
                          <a:ea typeface="Arial Unicode MS" panose="020B0604020202020204" pitchFamily="34" charset="-122"/>
                          <a:cs typeface="Arial" panose="020B0604020202020204" pitchFamily="34" charset="0"/>
                        </a:rPr>
                        <a:t>Firmware Upgrade</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solidFill>
                      <a:srgbClr val="ECECEC"/>
                    </a:solidFill>
                  </a:tcPr>
                </a:tc>
                <a:tc hMerge="1">
                  <a:txBody>
                    <a:bodyPr/>
                    <a:lstStyle/>
                    <a:p>
                      <a:endParaRPr lang="zh-CN"/>
                    </a:p>
                  </a:txBody>
                  <a:tcPr/>
                </a:tc>
                <a:tc>
                  <a:txBody>
                    <a:bodyPr/>
                    <a:lstStyle/>
                    <a:p>
                      <a:pPr algn="l" fontAlgn="ctr"/>
                      <a:r>
                        <a:rPr lang="en-US" altLang="zh-CN" sz="800" b="0" i="0" u="none" strike="noStrike" baseline="0" dirty="0">
                          <a:solidFill>
                            <a:srgbClr val="404040"/>
                          </a:solidFill>
                          <a:latin typeface="Arial" panose="020B0604020202020204" pitchFamily="34" charset="0"/>
                          <a:ea typeface="Arial Unicode MS" panose="020B0604020202020204" pitchFamily="34" charset="-122"/>
                          <a:cs typeface="Arial" panose="020B0604020202020204" pitchFamily="34" charset="0"/>
                        </a:rPr>
                        <a:t>USB</a:t>
                      </a:r>
                      <a:endParaRPr lang="en-US" altLang="zh-CN" sz="900" b="1" i="0" u="none" strike="noStrike" baseline="0" dirty="0">
                        <a:solidFill>
                          <a:srgbClr val="404040"/>
                        </a:solidFill>
                        <a:latin typeface="Helvetica" pitchFamily="2" charset="0"/>
                        <a:ea typeface="Arial Unicode MS" panose="020B0604020202020204" pitchFamily="34" charset="-122"/>
                        <a:cs typeface="Arial" panose="020B0604020202020204" pitchFamily="34" charset="0"/>
                      </a:endParaRP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25"/>
                  </a:ext>
                </a:extLst>
              </a:tr>
              <a:tr h="186890">
                <a:tc gridSpan="3">
                  <a:txBody>
                    <a:bodyPr/>
                    <a:lstStyle/>
                    <a:p>
                      <a:pPr algn="l" fontAlgn="ctr"/>
                      <a:r>
                        <a:rPr lang="en-US" sz="900" b="1" i="0" u="none" strike="noStrike" baseline="0" dirty="0">
                          <a:solidFill>
                            <a:schemeClr val="bg1"/>
                          </a:solidFill>
                          <a:latin typeface="Helvetica" pitchFamily="2" charset="0"/>
                          <a:ea typeface="Arial Unicode MS" panose="020B0604020202020204" pitchFamily="34" charset="-122"/>
                          <a:cs typeface="Arial" panose="020B0604020202020204" pitchFamily="34" charset="0"/>
                        </a:rPr>
                        <a:t>Interfaces</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solidFill>
                      <a:srgbClr val="ED5550"/>
                    </a:solidFill>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26"/>
                  </a:ext>
                </a:extLst>
              </a:tr>
              <a:tr h="186890">
                <a:tc gridSpan="2">
                  <a:txBody>
                    <a:bodyPr/>
                    <a:lstStyle/>
                    <a:p>
                      <a:pPr algn="l" fontAlgn="ctr"/>
                      <a:r>
                        <a:rPr lang="en-US" sz="900" b="1" i="0" u="none" strike="noStrike" baseline="0">
                          <a:solidFill>
                            <a:srgbClr val="404040"/>
                          </a:solidFill>
                          <a:latin typeface="Helvetica" pitchFamily="2" charset="0"/>
                          <a:ea typeface="Arial Unicode MS" panose="020B0604020202020204" pitchFamily="34" charset="-122"/>
                          <a:cs typeface="Arial" panose="020B0604020202020204" pitchFamily="34" charset="0"/>
                        </a:rPr>
                        <a:t>SIM Card</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solidFill>
                      <a:srgbClr val="ECECEC"/>
                    </a:solidFill>
                  </a:tcPr>
                </a:tc>
                <a:tc hMerge="1">
                  <a:txBody>
                    <a:bodyPr/>
                    <a:lstStyle/>
                    <a:p>
                      <a:endParaRPr lang="zh-CN"/>
                    </a:p>
                  </a:txBody>
                  <a:tcPr/>
                </a:tc>
                <a:tc>
                  <a:txBody>
                    <a:bodyPr/>
                    <a:lstStyle/>
                    <a:p>
                      <a:pPr algn="l" fontAlgn="ctr"/>
                      <a:r>
                        <a:rPr lang="en-US" sz="800" b="0" i="0" u="none" strike="noStrike" kern="1200" baseline="0" dirty="0">
                          <a:solidFill>
                            <a:srgbClr val="404040"/>
                          </a:solidFill>
                          <a:latin typeface="Arial" panose="020B0604020202020204" pitchFamily="34" charset="0"/>
                          <a:ea typeface="Arial Unicode MS" panose="020B0604020202020204" pitchFamily="34" charset="-122"/>
                          <a:cs typeface="Arial" panose="020B0604020202020204" pitchFamily="34" charset="0"/>
                        </a:rPr>
                        <a:t>1.8V/2.95V</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27"/>
                  </a:ext>
                </a:extLst>
              </a:tr>
              <a:tr h="186890">
                <a:tc gridSpan="2">
                  <a:txBody>
                    <a:bodyPr/>
                    <a:lstStyle/>
                    <a:p>
                      <a:pPr algn="l" fontAlgn="ctr"/>
                      <a:r>
                        <a:rPr lang="en-US" sz="900" b="1" i="0" u="none" strike="noStrike" baseline="0" dirty="0">
                          <a:solidFill>
                            <a:srgbClr val="404040"/>
                          </a:solidFill>
                          <a:latin typeface="Helvetica" pitchFamily="2" charset="0"/>
                          <a:ea typeface="Arial Unicode MS" panose="020B0604020202020204" pitchFamily="34" charset="-122"/>
                          <a:cs typeface="Arial" panose="020B0604020202020204" pitchFamily="34" charset="0"/>
                        </a:rPr>
                        <a:t>USB</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solidFill>
                      <a:srgbClr val="ECECEC"/>
                    </a:solidFill>
                  </a:tcPr>
                </a:tc>
                <a:tc hMerge="1">
                  <a:txBody>
                    <a:bodyPr/>
                    <a:lstStyle/>
                    <a:p>
                      <a:endParaRPr lang="zh-CN"/>
                    </a:p>
                  </a:txBody>
                  <a:tcPr/>
                </a:tc>
                <a:tc>
                  <a:txBody>
                    <a:bodyPr/>
                    <a:lstStyle/>
                    <a:p>
                      <a:pPr algn="l" fontAlgn="ctr"/>
                      <a:r>
                        <a:rPr lang="zh-CN" altLang="en-US" sz="800" b="0" i="0" u="none" strike="noStrike" baseline="0" dirty="0">
                          <a:solidFill>
                            <a:srgbClr val="404040"/>
                          </a:solidFill>
                          <a:latin typeface="Arial" panose="020B0604020202020204" pitchFamily="34" charset="0"/>
                          <a:ea typeface="Arial Unicode MS" panose="020B0604020202020204" pitchFamily="34" charset="-122"/>
                          <a:cs typeface="Arial" panose="020B0604020202020204" pitchFamily="34" charset="0"/>
                        </a:rPr>
                        <a:t>●</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28"/>
                  </a:ext>
                </a:extLst>
              </a:tr>
              <a:tr h="186890">
                <a:tc gridSpan="2">
                  <a:txBody>
                    <a:bodyPr/>
                    <a:lstStyle/>
                    <a:p>
                      <a:pPr algn="l" fontAlgn="ctr"/>
                      <a:r>
                        <a:rPr lang="en-US" sz="900" b="1" i="0" u="none" strike="noStrike" baseline="0" dirty="0">
                          <a:solidFill>
                            <a:srgbClr val="404040"/>
                          </a:solidFill>
                          <a:latin typeface="Helvetica" pitchFamily="2" charset="0"/>
                          <a:ea typeface="Arial Unicode MS" panose="020B0604020202020204" pitchFamily="34" charset="-122"/>
                          <a:cs typeface="Arial" panose="020B0604020202020204" pitchFamily="34" charset="0"/>
                        </a:rPr>
                        <a:t>PCM</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solidFill>
                      <a:srgbClr val="ECECEC"/>
                    </a:solidFill>
                  </a:tcPr>
                </a:tc>
                <a:tc hMerge="1">
                  <a:txBody>
                    <a:bodyPr/>
                    <a:lstStyle/>
                    <a:p>
                      <a:endParaRPr lang="zh-CN"/>
                    </a:p>
                  </a:txBody>
                  <a:tcPr/>
                </a:tc>
                <a:tc>
                  <a:txBody>
                    <a:bodyPr/>
                    <a:lstStyle/>
                    <a:p>
                      <a:pPr algn="l" fontAlgn="ctr"/>
                      <a:r>
                        <a:rPr lang="zh-CN" altLang="en-US" sz="800" b="0" i="0" u="none" strike="noStrike" baseline="0" dirty="0">
                          <a:solidFill>
                            <a:srgbClr val="404040"/>
                          </a:solidFill>
                          <a:latin typeface="Arial" panose="020B0604020202020204" pitchFamily="34" charset="0"/>
                          <a:ea typeface="Arial Unicode MS" panose="020B0604020202020204" pitchFamily="34" charset="-122"/>
                          <a:cs typeface="Arial" panose="020B0604020202020204" pitchFamily="34" charset="0"/>
                        </a:rPr>
                        <a:t>●</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29"/>
                  </a:ext>
                </a:extLst>
              </a:tr>
              <a:tr h="186890">
                <a:tc gridSpan="2">
                  <a:txBody>
                    <a:bodyPr/>
                    <a:lstStyle/>
                    <a:p>
                      <a:pPr algn="l" fontAlgn="ctr"/>
                      <a:r>
                        <a:rPr lang="en-US" sz="900" b="1" i="0" u="none" strike="noStrike" baseline="0" dirty="0">
                          <a:solidFill>
                            <a:srgbClr val="404040"/>
                          </a:solidFill>
                          <a:latin typeface="Helvetica" pitchFamily="2" charset="0"/>
                          <a:ea typeface="Arial Unicode MS" panose="020B0604020202020204" pitchFamily="34" charset="-122"/>
                          <a:cs typeface="Arial" panose="020B0604020202020204" pitchFamily="34" charset="0"/>
                        </a:rPr>
                        <a:t>I2C</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solidFill>
                      <a:srgbClr val="ECECEC"/>
                    </a:solidFill>
                  </a:tcPr>
                </a:tc>
                <a:tc hMerge="1">
                  <a:txBody>
                    <a:bodyPr/>
                    <a:lstStyle/>
                    <a:p>
                      <a:endParaRPr lang="zh-CN"/>
                    </a:p>
                  </a:txBody>
                  <a:tcPr/>
                </a:tc>
                <a:tc>
                  <a:txBody>
                    <a:bodyPr/>
                    <a:lstStyle/>
                    <a:p>
                      <a:pPr algn="l" fontAlgn="ctr"/>
                      <a:r>
                        <a:rPr lang="zh-CN" altLang="en-US" sz="800" b="0" i="0" u="none" strike="noStrike" baseline="0" dirty="0">
                          <a:solidFill>
                            <a:srgbClr val="404040"/>
                          </a:solidFill>
                          <a:latin typeface="Arial" panose="020B0604020202020204" pitchFamily="34" charset="0"/>
                          <a:ea typeface="Arial Unicode MS" panose="020B0604020202020204" pitchFamily="34" charset="-122"/>
                          <a:cs typeface="Arial" panose="020B0604020202020204" pitchFamily="34" charset="0"/>
                        </a:rPr>
                        <a:t>●</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30"/>
                  </a:ext>
                </a:extLst>
              </a:tr>
              <a:tr h="186890">
                <a:tc gridSpan="2">
                  <a:txBody>
                    <a:bodyPr/>
                    <a:lstStyle/>
                    <a:p>
                      <a:pPr algn="l" fontAlgn="ctr"/>
                      <a:r>
                        <a:rPr lang="en-US" sz="900" b="1" i="0" u="none" strike="noStrike" baseline="0" dirty="0">
                          <a:solidFill>
                            <a:srgbClr val="404040"/>
                          </a:solidFill>
                          <a:latin typeface="Helvetica" pitchFamily="2" charset="0"/>
                          <a:ea typeface="Arial Unicode MS" panose="020B0604020202020204" pitchFamily="34" charset="-122"/>
                          <a:cs typeface="Arial" panose="020B0604020202020204" pitchFamily="34" charset="0"/>
                        </a:rPr>
                        <a:t>Diversity Receiver</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solidFill>
                      <a:srgbClr val="ECECEC"/>
                    </a:solidFill>
                  </a:tcPr>
                </a:tc>
                <a:tc hMerge="1">
                  <a:txBody>
                    <a:bodyPr/>
                    <a:lstStyle/>
                    <a:p>
                      <a:endParaRPr lang="zh-CN"/>
                    </a:p>
                  </a:txBody>
                  <a:tcPr/>
                </a:tc>
                <a:tc>
                  <a:txBody>
                    <a:bodyPr/>
                    <a:lstStyle/>
                    <a:p>
                      <a:pPr algn="l" fontAlgn="ctr"/>
                      <a:r>
                        <a:rPr lang="zh-CN" altLang="en-US" sz="800" b="0" i="0" u="none" strike="noStrike" baseline="0" dirty="0">
                          <a:solidFill>
                            <a:srgbClr val="404040"/>
                          </a:solidFill>
                          <a:latin typeface="Arial" panose="020B0604020202020204" pitchFamily="34" charset="0"/>
                          <a:ea typeface="Arial Unicode MS" panose="020B0604020202020204" pitchFamily="34" charset="-122"/>
                          <a:cs typeface="Arial" panose="020B0604020202020204" pitchFamily="34" charset="0"/>
                        </a:rPr>
                        <a:t>●</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31"/>
                  </a:ext>
                </a:extLst>
              </a:tr>
              <a:tr h="186890">
                <a:tc gridSpan="3">
                  <a:txBody>
                    <a:bodyPr/>
                    <a:lstStyle/>
                    <a:p>
                      <a:pPr algn="l" fontAlgn="ctr"/>
                      <a:r>
                        <a:rPr lang="en-US" sz="900" b="1" i="0" u="none" strike="noStrike" baseline="0">
                          <a:solidFill>
                            <a:schemeClr val="bg1"/>
                          </a:solidFill>
                          <a:latin typeface="Helvetica" pitchFamily="2" charset="0"/>
                          <a:ea typeface="Arial Unicode MS" panose="020B0604020202020204" pitchFamily="34" charset="-122"/>
                          <a:cs typeface="Arial" panose="020B0604020202020204" pitchFamily="34" charset="0"/>
                        </a:rPr>
                        <a:t>Certifications</a:t>
                      </a:r>
                      <a:endParaRPr lang="en-US" sz="900" b="1" i="0" u="none" strike="noStrike" baseline="0" dirty="0">
                        <a:solidFill>
                          <a:schemeClr val="bg1"/>
                        </a:solidFill>
                        <a:latin typeface="Helvetica" pitchFamily="2" charset="0"/>
                        <a:ea typeface="Arial Unicode MS" panose="020B0604020202020204" pitchFamily="34" charset="-122"/>
                        <a:cs typeface="Arial" panose="020B0604020202020204" pitchFamily="34" charset="0"/>
                      </a:endParaRP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solidFill>
                      <a:srgbClr val="ED5550"/>
                    </a:solidFill>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32"/>
                  </a:ext>
                </a:extLst>
              </a:tr>
              <a:tr h="180809">
                <a:tc gridSpan="2">
                  <a:txBody>
                    <a:bodyPr/>
                    <a:lstStyle/>
                    <a:p>
                      <a:pPr marL="0" algn="l" defTabSz="755650" rtl="0" eaLnBrk="1" fontAlgn="ctr" latinLnBrk="0" hangingPunct="1"/>
                      <a:r>
                        <a:rPr lang="en-US" altLang="zh-CN" sz="900" b="1" i="0" u="none" strike="noStrike" kern="1200" baseline="0" dirty="0">
                          <a:solidFill>
                            <a:srgbClr val="404040"/>
                          </a:solidFill>
                          <a:latin typeface="Helvetica" pitchFamily="2" charset="0"/>
                          <a:ea typeface="Arial Unicode MS" panose="020B0604020202020204" pitchFamily="34" charset="-122"/>
                          <a:cs typeface="Arial" panose="020B0604020202020204" pitchFamily="34" charset="0"/>
                        </a:rPr>
                        <a:t>Regulatory</a:t>
                      </a:r>
                      <a:endParaRPr lang="en-US" sz="900" b="1" i="0" u="none" strike="noStrike" kern="1200" baseline="0" dirty="0">
                        <a:solidFill>
                          <a:srgbClr val="404040"/>
                        </a:solidFill>
                        <a:latin typeface="Helvetica" pitchFamily="2" charset="0"/>
                        <a:ea typeface="Arial Unicode MS" panose="020B0604020202020204" pitchFamily="34" charset="-122"/>
                        <a:cs typeface="Arial" panose="020B0604020202020204" pitchFamily="34" charset="0"/>
                      </a:endParaRP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solidFill>
                      <a:srgbClr val="ECECEC"/>
                    </a:solidFill>
                  </a:tcPr>
                </a:tc>
                <a:tc hMerge="1">
                  <a:txBody>
                    <a:bodyPr/>
                    <a:lstStyle/>
                    <a:p>
                      <a:endParaRPr lang="zh-CN"/>
                    </a:p>
                  </a:txBody>
                  <a:tcPr/>
                </a:tc>
                <a:tc>
                  <a:txBody>
                    <a:bodyPr/>
                    <a:lstStyle/>
                    <a:p>
                      <a:pPr marL="0" marR="0" lvl="0" indent="0" algn="l" defTabSz="755650" rtl="0" eaLnBrk="1" fontAlgn="ctr" latinLnBrk="0" hangingPunct="1">
                        <a:lnSpc>
                          <a:spcPct val="100000"/>
                        </a:lnSpc>
                        <a:spcBef>
                          <a:spcPts val="0"/>
                        </a:spcBef>
                        <a:spcAft>
                          <a:spcPts val="0"/>
                        </a:spcAft>
                        <a:buClrTx/>
                        <a:buSzTx/>
                        <a:buFontTx/>
                        <a:buNone/>
                        <a:defRPr/>
                      </a:pPr>
                      <a:r>
                        <a:rPr lang="en-US" altLang="zh-CN" sz="800" b="0" i="0" u="none" strike="noStrike" kern="1200" baseline="0" dirty="0">
                          <a:solidFill>
                            <a:srgbClr val="404040"/>
                          </a:solidFill>
                          <a:latin typeface="Arial" panose="020B0604020202020204" pitchFamily="34" charset="0"/>
                          <a:ea typeface="Arial Unicode MS" panose="020B0604020202020204" pitchFamily="34" charset="-122"/>
                          <a:cs typeface="Arial" panose="020B0604020202020204" pitchFamily="34" charset="0"/>
                        </a:rPr>
                        <a:t>CE(RED)*/GCF*/RoHS/REACH/TELEC/JATE</a:t>
                      </a:r>
                    </a:p>
                  </a:txBody>
                  <a:tcPr marL="13208" marR="13208" marT="6603" marB="6603"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175" cap="flat" cmpd="sng" algn="ctr">
                      <a:solidFill>
                        <a:schemeClr val="bg1">
                          <a:lumMod val="75000"/>
                        </a:schemeClr>
                      </a:solidFill>
                      <a:prstDash val="dash"/>
                      <a:round/>
                      <a:headEnd type="none" w="med" len="med"/>
                      <a:tailEnd type="none" w="med" len="med"/>
                    </a:lnT>
                    <a:lnB w="3175" cap="flat" cmpd="sng" algn="ctr">
                      <a:solidFill>
                        <a:schemeClr val="bg1">
                          <a:lumMod val="75000"/>
                        </a:schemeClr>
                      </a:solidFill>
                      <a:prstDash val="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33"/>
                  </a:ext>
                </a:extLst>
              </a:tr>
            </a:tbl>
          </a:graphicData>
        </a:graphic>
      </p:graphicFrame>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PP_MARK_KEY" val="ecc59177-fd98-4167-8a0e-69def019a962"/>
</p:tagLst>
</file>

<file path=ppt/tags/tag2.xml><?xml version="1.0" encoding="utf-8"?>
<p:tagLst xmlns:a="http://schemas.openxmlformats.org/drawingml/2006/main" xmlns:r="http://schemas.openxmlformats.org/officeDocument/2006/relationships" xmlns:p="http://schemas.openxmlformats.org/presentationml/2006/main">
  <p:tag name="KSO_WM_UNIT_TABLE_BEAUTIFY" val="smartTable{418a3a1d-b0a8-4ade-a371-b1b4debd397d}"/>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TotalTime>
  <Words>466</Words>
  <Application>Microsoft Office PowerPoint</Application>
  <PresentationFormat>自定义</PresentationFormat>
  <Paragraphs>93</Paragraphs>
  <Slides>2</Slides>
  <Notes>2</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2</vt:i4>
      </vt:variant>
    </vt:vector>
  </HeadingPairs>
  <TitlesOfParts>
    <vt:vector size="7" baseType="lpstr">
      <vt:lpstr>Arial</vt:lpstr>
      <vt:lpstr>Calibri</vt:lpstr>
      <vt:lpstr>Helvetica</vt:lpstr>
      <vt:lpstr>Wingdings</vt:lpstr>
      <vt:lpstr>Office 主题</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wei.wang145(王伟)</dc:creator>
  <cp:lastModifiedBy>Zhang Jibin</cp:lastModifiedBy>
  <cp:revision>409</cp:revision>
  <cp:lastPrinted>2020-03-08T15:53:00Z</cp:lastPrinted>
  <dcterms:created xsi:type="dcterms:W3CDTF">2015-11-10T02:18:00Z</dcterms:created>
  <dcterms:modified xsi:type="dcterms:W3CDTF">2023-03-03T06:06:24Z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2052-11.1.0.13703</vt:lpwstr>
  </property>
  <property fmtid="{D5CDD505-2E9C-101B-9397-08002B2CF9AE}" pid="3" name="ICV">
    <vt:lpwstr>8D4F658EAE80452F9715EA4C79503E01</vt:lpwstr>
  </property>
</Properties>
</file>